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4v"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9.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10.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 id="2147483700" r:id="rId5"/>
    <p:sldMasterId id="2147483711" r:id="rId6"/>
    <p:sldMasterId id="2147483714" r:id="rId7"/>
    <p:sldMasterId id="2147483721" r:id="rId8"/>
    <p:sldMasterId id="2147483728" r:id="rId9"/>
    <p:sldMasterId id="2147483735" r:id="rId10"/>
    <p:sldMasterId id="2147483747" r:id="rId11"/>
    <p:sldMasterId id="2147483751" r:id="rId12"/>
    <p:sldMasterId id="2147483755" r:id="rId13"/>
    <p:sldMasterId id="2147483742" r:id="rId14"/>
  </p:sldMasterIdLst>
  <p:notesMasterIdLst>
    <p:notesMasterId r:id="rId44"/>
  </p:notesMasterIdLst>
  <p:handoutMasterIdLst>
    <p:handoutMasterId r:id="rId45"/>
  </p:handoutMasterIdLst>
  <p:sldIdLst>
    <p:sldId id="2007" r:id="rId15"/>
    <p:sldId id="581" r:id="rId16"/>
    <p:sldId id="1945" r:id="rId17"/>
    <p:sldId id="1944" r:id="rId18"/>
    <p:sldId id="580" r:id="rId19"/>
    <p:sldId id="2000" r:id="rId20"/>
    <p:sldId id="2122" r:id="rId21"/>
    <p:sldId id="2144" r:id="rId22"/>
    <p:sldId id="2159" r:id="rId23"/>
    <p:sldId id="1969" r:id="rId24"/>
    <p:sldId id="2166" r:id="rId25"/>
    <p:sldId id="2162" r:id="rId26"/>
    <p:sldId id="2158" r:id="rId27"/>
    <p:sldId id="2147" r:id="rId28"/>
    <p:sldId id="2156" r:id="rId29"/>
    <p:sldId id="2167" r:id="rId30"/>
    <p:sldId id="2157" r:id="rId31"/>
    <p:sldId id="2123" r:id="rId32"/>
    <p:sldId id="2174" r:id="rId33"/>
    <p:sldId id="2173" r:id="rId34"/>
    <p:sldId id="1952" r:id="rId35"/>
    <p:sldId id="2168" r:id="rId36"/>
    <p:sldId id="2165" r:id="rId37"/>
    <p:sldId id="2145" r:id="rId38"/>
    <p:sldId id="1951" r:id="rId39"/>
    <p:sldId id="2170" r:id="rId40"/>
    <p:sldId id="2171" r:id="rId41"/>
    <p:sldId id="2172" r:id="rId42"/>
    <p:sldId id="2169" r:id="rId43"/>
  </p:sldIdLst>
  <p:sldSz cx="12192000" cy="6858000"/>
  <p:notesSz cx="6858000" cy="13144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510 SHORT INTRO" id="{F5EB9180-124D-45F1-8910-A04C4E60EC38}">
          <p14:sldIdLst>
            <p14:sldId id="2007"/>
            <p14:sldId id="581"/>
            <p14:sldId id="1945"/>
            <p14:sldId id="1944"/>
            <p14:sldId id="580"/>
          </p14:sldIdLst>
        </p14:section>
        <p14:section name="510 ADITIONAL INTRO" id="{1F219FB9-9F20-4F49-8213-66B7B6ADE360}">
          <p14:sldIdLst>
            <p14:sldId id="2000"/>
          </p14:sldIdLst>
        </p14:section>
        <p14:section name="PHASES CATEGORIES &amp; PRODUCTS &amp; SERVICES" id="{28A12ECA-DE0D-AB46-887F-52529510A3A3}">
          <p14:sldIdLst>
            <p14:sldId id="2122"/>
            <p14:sldId id="2144"/>
            <p14:sldId id="2159"/>
            <p14:sldId id="1969"/>
            <p14:sldId id="2166"/>
            <p14:sldId id="2162"/>
            <p14:sldId id="2158"/>
            <p14:sldId id="2147"/>
            <p14:sldId id="2156"/>
            <p14:sldId id="2167"/>
            <p14:sldId id="2157"/>
            <p14:sldId id="2123"/>
            <p14:sldId id="2174"/>
            <p14:sldId id="2173"/>
            <p14:sldId id="1952"/>
            <p14:sldId id="2168"/>
            <p14:sldId id="2165"/>
            <p14:sldId id="2145"/>
            <p14:sldId id="1951"/>
            <p14:sldId id="2170"/>
            <p14:sldId id="2171"/>
            <p14:sldId id="2172"/>
            <p14:sldId id="216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ns, Lars" initials="SL" lastIdx="3" clrIdx="0">
    <p:extLst>
      <p:ext uri="{19B8F6BF-5375-455C-9EA6-DF929625EA0E}">
        <p15:presenceInfo xmlns:p15="http://schemas.microsoft.com/office/powerpoint/2012/main" userId="S-1-5-21-823518204-839522115-1801674531-363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7059"/>
    <a:srgbClr val="F59B8B"/>
    <a:srgbClr val="3EB049"/>
    <a:srgbClr val="007DBC"/>
    <a:srgbClr val="48773E"/>
    <a:srgbClr val="CF8D2A"/>
    <a:srgbClr val="F99D26"/>
    <a:srgbClr val="02558B"/>
    <a:srgbClr val="E11484"/>
    <a:srgbClr val="F36D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6961" autoAdjust="0"/>
  </p:normalViewPr>
  <p:slideViewPr>
    <p:cSldViewPr snapToGrid="0">
      <p:cViewPr varScale="1">
        <p:scale>
          <a:sx n="66" d="100"/>
          <a:sy n="66" d="100"/>
        </p:scale>
        <p:origin x="1301" y="62"/>
      </p:cViewPr>
      <p:guideLst/>
    </p:cSldViewPr>
  </p:slideViewPr>
  <p:notesTextViewPr>
    <p:cViewPr>
      <p:scale>
        <a:sx n="1" d="1"/>
        <a:sy n="1" d="1"/>
      </p:scale>
      <p:origin x="0" y="0"/>
    </p:cViewPr>
  </p:notesTextViewPr>
  <p:sorterViewPr>
    <p:cViewPr varScale="1">
      <p:scale>
        <a:sx n="1" d="1"/>
        <a:sy n="1" d="1"/>
      </p:scale>
      <p:origin x="0" y="-8304"/>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viewProps" Target="viewProps.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A57CD9-9BF2-6049-9C35-BF5C268F59C3}" type="datetimeFigureOut">
              <a:rPr lang="en-US" smtClean="0"/>
              <a:t>6/20/2019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6BC34D-0EC2-5B4B-8B20-933D05A27EAB}" type="slidenum">
              <a:rPr lang="en-US" smtClean="0"/>
              <a:t>‹#›</a:t>
            </a:fld>
            <a:endParaRPr lang="en-US"/>
          </a:p>
        </p:txBody>
      </p:sp>
    </p:spTree>
    <p:extLst>
      <p:ext uri="{BB962C8B-B14F-4D97-AF65-F5344CB8AC3E}">
        <p14:creationId xmlns:p14="http://schemas.microsoft.com/office/powerpoint/2010/main" val="874292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31008-4258-414C-8F35-718FE5B31A02}" type="datetimeFigureOut">
              <a:rPr lang="en-US" smtClean="0"/>
              <a:t>6/20/2019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7FE458-15A5-4344-A3D7-BBA9C73EBB19}" type="slidenum">
              <a:rPr lang="en-US" smtClean="0"/>
              <a:t>‹#›</a:t>
            </a:fld>
            <a:endParaRPr lang="en-US"/>
          </a:p>
        </p:txBody>
      </p:sp>
    </p:spTree>
    <p:extLst>
      <p:ext uri="{BB962C8B-B14F-4D97-AF65-F5344CB8AC3E}">
        <p14:creationId xmlns:p14="http://schemas.microsoft.com/office/powerpoint/2010/main" val="594623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10C20-2EFD-DD46-93A0-3BE8A3141B58}" type="slidenum">
              <a:rPr lang="en-US" smtClean="0"/>
              <a:t>1</a:t>
            </a:fld>
            <a:endParaRPr lang="en-US"/>
          </a:p>
        </p:txBody>
      </p:sp>
    </p:spTree>
    <p:extLst>
      <p:ext uri="{BB962C8B-B14F-4D97-AF65-F5344CB8AC3E}">
        <p14:creationId xmlns:p14="http://schemas.microsoft.com/office/powerpoint/2010/main" val="3444848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Gotham Rounded Bold" panose="02000000000000000000" pitchFamily="2" charset="77"/>
              </a:rPr>
              <a:t>”SO YOU KNOW A LITTLE ABOUT 510 AND ITS CATEGORIES AND PRODUCTS BUT IN THE REST OF THIS PRESENTATION YOU WILL UNDERSTAND </a:t>
            </a:r>
          </a:p>
          <a:p>
            <a:pPr algn="l"/>
            <a:r>
              <a:rPr lang="en-US" dirty="0">
                <a:latin typeface="Gotham Rounded Bold" panose="02000000000000000000" pitchFamily="2" charset="77"/>
              </a:rPr>
              <a:t>WHAT WE DO, WHY WE DO IT, HOW WE DO IT AND WHERE WHEN AND WITH WHO WE DO IT, MY GOAL IS FOR YOU AS AN AUDIENCE TO UNDERSTAND WHERE MY WORK FITS INTO 510’S PURPOSE!”</a:t>
            </a:r>
          </a:p>
          <a:p>
            <a:pPr algn="l"/>
            <a:endParaRPr lang="en-US" dirty="0">
              <a:latin typeface="Gotham Rounded Bold" panose="02000000000000000000" pitchFamily="2" charset="77"/>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10</a:t>
            </a:fld>
            <a:endParaRPr lang="en-US"/>
          </a:p>
        </p:txBody>
      </p:sp>
    </p:spTree>
    <p:extLst>
      <p:ext uri="{BB962C8B-B14F-4D97-AF65-F5344CB8AC3E}">
        <p14:creationId xmlns:p14="http://schemas.microsoft.com/office/powerpoint/2010/main" val="813197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simplify the disaster phases into 4 phases, there are two before ,</a:t>
            </a:r>
          </a:p>
          <a:p>
            <a:r>
              <a:rPr lang="en-US" dirty="0">
                <a:cs typeface="Calibri"/>
              </a:rPr>
              <a:t>Disaster preparedness, early warning early action</a:t>
            </a:r>
          </a:p>
          <a:p>
            <a:r>
              <a:rPr lang="en-US" dirty="0">
                <a:cs typeface="Calibri"/>
              </a:rPr>
              <a:t>And one during disaster response</a:t>
            </a:r>
          </a:p>
          <a:p>
            <a:r>
              <a:rPr lang="en-US" dirty="0">
                <a:cs typeface="Calibri"/>
              </a:rPr>
              <a:t>And one after disaster recovery.</a:t>
            </a:r>
          </a:p>
          <a:p>
            <a:endParaRPr lang="en-US" dirty="0">
              <a:cs typeface="Calibri"/>
            </a:endParaRPr>
          </a:p>
          <a:p>
            <a:r>
              <a:rPr lang="en-US" dirty="0">
                <a:cs typeface="Calibri"/>
              </a:rPr>
              <a:t>QGIS is used in all disaster phases, </a:t>
            </a:r>
          </a:p>
          <a:p>
            <a:endParaRPr lang="en-US" dirty="0">
              <a:cs typeface="Calibri"/>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11</a:t>
            </a:fld>
            <a:endParaRPr lang="en-US"/>
          </a:p>
        </p:txBody>
      </p:sp>
    </p:spTree>
    <p:extLst>
      <p:ext uri="{BB962C8B-B14F-4D97-AF65-F5344CB8AC3E}">
        <p14:creationId xmlns:p14="http://schemas.microsoft.com/office/powerpoint/2010/main" val="1900993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pen Sans"/>
              </a:rPr>
              <a:t>These 4 categories</a:t>
            </a:r>
            <a:r>
              <a:rPr lang="en-US" sz="1200">
                <a:solidFill>
                  <a:schemeClr val="tx1"/>
                </a:solidFill>
                <a:latin typeface="Open Sans"/>
              </a:rPr>
              <a:t> contain both data &amp; digital products</a:t>
            </a:r>
            <a:r>
              <a:rPr lang="en-US">
                <a:latin typeface="Open Sans"/>
              </a:rPr>
              <a:t> as you can see named below. </a:t>
            </a:r>
          </a:p>
          <a:p>
            <a:endParaRPr lang="en-US">
              <a:latin typeface="Open Sans"/>
            </a:endParaRPr>
          </a:p>
          <a:p>
            <a:r>
              <a:rPr lang="en-US">
                <a:latin typeface="Open Sans"/>
              </a:rPr>
              <a:t>I primarily work on … ( select the product you work on) </a:t>
            </a:r>
          </a:p>
          <a:p>
            <a:r>
              <a:rPr lang="en-US">
                <a:latin typeface="Open Sans"/>
              </a:rPr>
              <a:t>I work on a component that is used for ( name the product using your work) </a:t>
            </a:r>
          </a:p>
          <a:p>
            <a:r>
              <a:rPr lang="en-US">
                <a:latin typeface="Open Sans"/>
              </a:rPr>
              <a:t>I work on all these by focusing on Data responsibility, Human Centered design, Digital transformation</a:t>
            </a:r>
          </a:p>
          <a:p>
            <a:endParaRPr lang="en-US">
              <a:latin typeface="Open Sans"/>
            </a:endParaRPr>
          </a:p>
          <a:p>
            <a:endParaRPr lang="en-US">
              <a:latin typeface="Open Sans"/>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12</a:t>
            </a:fld>
            <a:endParaRPr lang="en-US"/>
          </a:p>
        </p:txBody>
      </p:sp>
    </p:spTree>
    <p:extLst>
      <p:ext uri="{BB962C8B-B14F-4D97-AF65-F5344CB8AC3E}">
        <p14:creationId xmlns:p14="http://schemas.microsoft.com/office/powerpoint/2010/main" val="103113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noProof="0" dirty="0">
                <a:solidFill>
                  <a:schemeClr val="bg1"/>
                </a:solidFill>
                <a:latin typeface="Open Sans" panose="020B0606030504020204" pitchFamily="34" charset="0"/>
              </a:rPr>
              <a:t>IBF has three component, the first is </a:t>
            </a:r>
          </a:p>
          <a:p>
            <a:pPr algn="l"/>
            <a:endParaRPr lang="en-GB" sz="1200" noProof="0" dirty="0">
              <a:solidFill>
                <a:schemeClr val="bg1"/>
              </a:solidFill>
              <a:latin typeface="Open Sans" panose="020B0606030504020204" pitchFamily="34" charset="0"/>
            </a:endParaRPr>
          </a:p>
          <a:p>
            <a:pPr algn="l"/>
            <a:r>
              <a:rPr lang="en-GB" sz="1200" noProof="0" dirty="0">
                <a:solidFill>
                  <a:schemeClr val="bg1"/>
                </a:solidFill>
                <a:latin typeface="Open Sans" panose="020B0606030504020204" pitchFamily="34" charset="0"/>
              </a:rPr>
              <a:t>In essence we create an interactive map. </a:t>
            </a:r>
          </a:p>
        </p:txBody>
      </p:sp>
      <p:sp>
        <p:nvSpPr>
          <p:cNvPr id="4" name="Slide Number Placeholder 3"/>
          <p:cNvSpPr>
            <a:spLocks noGrp="1"/>
          </p:cNvSpPr>
          <p:nvPr>
            <p:ph type="sldNum" sz="quarter" idx="5"/>
          </p:nvPr>
        </p:nvSpPr>
        <p:spPr/>
        <p:txBody>
          <a:bodyPr/>
          <a:lstStyle/>
          <a:p>
            <a:fld id="{8CB2EE95-9C52-EA48-8445-5DB6B295360E}" type="slidenum">
              <a:rPr lang="en-US" smtClean="0"/>
              <a:t>13</a:t>
            </a:fld>
            <a:endParaRPr lang="en-US"/>
          </a:p>
        </p:txBody>
      </p:sp>
    </p:spTree>
    <p:extLst>
      <p:ext uri="{BB962C8B-B14F-4D97-AF65-F5344CB8AC3E}">
        <p14:creationId xmlns:p14="http://schemas.microsoft.com/office/powerpoint/2010/main" val="2058131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FOR OUR DASHBOARD WE USE OPEN STREET MAP AS A BASE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ANY INFORMATION WE ARE MISSING FOR CERTAIN AREAS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WE GATHER BY CREATING HOTOSM TASKS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AND FILL IT IN BY USING THE MISSING MAPS INITIATIVE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WE ALSO WORK TOGETHER WITH THE MALAWIAN RED CROSS DATA TEAM THAT WE TRAINED IN 2017</a:t>
            </a:r>
          </a:p>
        </p:txBody>
      </p:sp>
      <p:sp>
        <p:nvSpPr>
          <p:cNvPr id="4" name="Slide Number Placeholder 3"/>
          <p:cNvSpPr>
            <a:spLocks noGrp="1"/>
          </p:cNvSpPr>
          <p:nvPr>
            <p:ph type="sldNum" sz="quarter" idx="10"/>
          </p:nvPr>
        </p:nvSpPr>
        <p:spPr/>
        <p:txBody>
          <a:bodyPr/>
          <a:lstStyle/>
          <a:p>
            <a:fld id="{B557CB93-089E-4D6A-89C8-42B0FBF1C55F}" type="slidenum">
              <a:rPr lang="en-US" smtClean="0"/>
              <a:t>14</a:t>
            </a:fld>
            <a:endParaRPr lang="en-US"/>
          </a:p>
        </p:txBody>
      </p:sp>
    </p:spTree>
    <p:extLst>
      <p:ext uri="{BB962C8B-B14F-4D97-AF65-F5344CB8AC3E}">
        <p14:creationId xmlns:p14="http://schemas.microsoft.com/office/powerpoint/2010/main" val="4208912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F119DA1-074D-9348-B5CD-93108E39294A}" type="slidenum">
              <a:rPr lang="en-US" smtClean="0"/>
              <a:pPr>
                <a:defRPr/>
              </a:pPr>
              <a:t>15</a:t>
            </a:fld>
            <a:endParaRPr lang="en-US"/>
          </a:p>
        </p:txBody>
      </p:sp>
    </p:spTree>
    <p:extLst>
      <p:ext uri="{BB962C8B-B14F-4D97-AF65-F5344CB8AC3E}">
        <p14:creationId xmlns:p14="http://schemas.microsoft.com/office/powerpoint/2010/main" val="80248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noProof="0" dirty="0">
                <a:solidFill>
                  <a:schemeClr val="bg1"/>
                </a:solidFill>
                <a:latin typeface="Open Sans" panose="020B0606030504020204" pitchFamily="34" charset="0"/>
              </a:rPr>
              <a:t>Historical flood extent maps</a:t>
            </a:r>
          </a:p>
          <a:p>
            <a:pPr algn="l"/>
            <a:endParaRPr lang="en-GB" sz="1200" noProof="0" dirty="0">
              <a:solidFill>
                <a:schemeClr val="bg1"/>
              </a:solidFill>
              <a:latin typeface="Open Sans" panose="020B0606030504020204" pitchFamily="34" charset="0"/>
            </a:endParaRPr>
          </a:p>
          <a:p>
            <a:pPr algn="l"/>
            <a:r>
              <a:rPr lang="en-GB" sz="1200" noProof="0" dirty="0">
                <a:solidFill>
                  <a:schemeClr val="bg1"/>
                </a:solidFill>
                <a:latin typeface="Open Sans" panose="020B0606030504020204" pitchFamily="34" charset="0"/>
              </a:rPr>
              <a:t>What does it mean for GIS? </a:t>
            </a:r>
          </a:p>
        </p:txBody>
      </p:sp>
      <p:sp>
        <p:nvSpPr>
          <p:cNvPr id="4" name="Slide Number Placeholder 3"/>
          <p:cNvSpPr>
            <a:spLocks noGrp="1"/>
          </p:cNvSpPr>
          <p:nvPr>
            <p:ph type="sldNum" sz="quarter" idx="5"/>
          </p:nvPr>
        </p:nvSpPr>
        <p:spPr/>
        <p:txBody>
          <a:bodyPr/>
          <a:lstStyle/>
          <a:p>
            <a:fld id="{8CB2EE95-9C52-EA48-8445-5DB6B295360E}" type="slidenum">
              <a:rPr lang="en-US" smtClean="0"/>
              <a:t>16</a:t>
            </a:fld>
            <a:endParaRPr lang="en-US"/>
          </a:p>
        </p:txBody>
      </p:sp>
    </p:spTree>
    <p:extLst>
      <p:ext uri="{BB962C8B-B14F-4D97-AF65-F5344CB8AC3E}">
        <p14:creationId xmlns:p14="http://schemas.microsoft.com/office/powerpoint/2010/main" val="124676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noProof="0" dirty="0">
                <a:solidFill>
                  <a:schemeClr val="bg1"/>
                </a:solidFill>
                <a:latin typeface="Open Sans" panose="020B0606030504020204" pitchFamily="34" charset="0"/>
              </a:rPr>
              <a:t>Historical flood extent maps</a:t>
            </a:r>
          </a:p>
          <a:p>
            <a:pPr algn="l"/>
            <a:endParaRPr lang="en-GB" sz="1200" noProof="0" dirty="0">
              <a:solidFill>
                <a:schemeClr val="bg1"/>
              </a:solidFill>
              <a:latin typeface="Open Sans" panose="020B0606030504020204" pitchFamily="34" charset="0"/>
            </a:endParaRPr>
          </a:p>
          <a:p>
            <a:pPr algn="l"/>
            <a:r>
              <a:rPr lang="en-GB" sz="1200" noProof="0" dirty="0">
                <a:solidFill>
                  <a:schemeClr val="bg1"/>
                </a:solidFill>
                <a:latin typeface="Open Sans" panose="020B0606030504020204" pitchFamily="34" charset="0"/>
              </a:rPr>
              <a:t>What does it mean for GIS? </a:t>
            </a:r>
          </a:p>
        </p:txBody>
      </p:sp>
      <p:sp>
        <p:nvSpPr>
          <p:cNvPr id="4" name="Slide Number Placeholder 3"/>
          <p:cNvSpPr>
            <a:spLocks noGrp="1"/>
          </p:cNvSpPr>
          <p:nvPr>
            <p:ph type="sldNum" sz="quarter" idx="5"/>
          </p:nvPr>
        </p:nvSpPr>
        <p:spPr/>
        <p:txBody>
          <a:bodyPr/>
          <a:lstStyle/>
          <a:p>
            <a:fld id="{8CB2EE95-9C52-EA48-8445-5DB6B295360E}" type="slidenum">
              <a:rPr lang="en-US" smtClean="0"/>
              <a:t>17</a:t>
            </a:fld>
            <a:endParaRPr lang="en-US"/>
          </a:p>
        </p:txBody>
      </p:sp>
    </p:spTree>
    <p:extLst>
      <p:ext uri="{BB962C8B-B14F-4D97-AF65-F5344CB8AC3E}">
        <p14:creationId xmlns:p14="http://schemas.microsoft.com/office/powerpoint/2010/main" val="3078405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is the current Mozambique </a:t>
            </a:r>
            <a:r>
              <a:rPr lang="en-GB" dirty="0" err="1"/>
              <a:t>cycloon</a:t>
            </a:r>
            <a:r>
              <a:rPr lang="en-GB" dirty="0"/>
              <a:t>, where we used QGISE as tool to convert data  into understanding. </a:t>
            </a:r>
            <a:endParaRPr lang="nl-NL" dirty="0"/>
          </a:p>
          <a:p>
            <a:pPr algn="l"/>
            <a:endParaRPr lang="en-US" sz="1200" dirty="0">
              <a:solidFill>
                <a:schemeClr val="tx1"/>
              </a:solidFill>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18</a:t>
            </a:fld>
            <a:endParaRPr lang="en-US"/>
          </a:p>
        </p:txBody>
      </p:sp>
    </p:spTree>
    <p:extLst>
      <p:ext uri="{BB962C8B-B14F-4D97-AF65-F5344CB8AC3E}">
        <p14:creationId xmlns:p14="http://schemas.microsoft.com/office/powerpoint/2010/main" val="3383848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is the current Mozambique </a:t>
            </a:r>
            <a:r>
              <a:rPr lang="en-GB" dirty="0" err="1"/>
              <a:t>cycloon</a:t>
            </a:r>
            <a:r>
              <a:rPr lang="en-GB" dirty="0"/>
              <a:t>, where we used QGISE as tool to convert data  into understanding. </a:t>
            </a:r>
            <a:endParaRPr lang="nl-NL" dirty="0"/>
          </a:p>
          <a:p>
            <a:pPr algn="l"/>
            <a:endParaRPr lang="en-US" sz="1200" dirty="0">
              <a:solidFill>
                <a:schemeClr val="tx1"/>
              </a:solidFill>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19</a:t>
            </a:fld>
            <a:endParaRPr lang="en-US"/>
          </a:p>
        </p:txBody>
      </p:sp>
    </p:spTree>
    <p:extLst>
      <p:ext uri="{BB962C8B-B14F-4D97-AF65-F5344CB8AC3E}">
        <p14:creationId xmlns:p14="http://schemas.microsoft.com/office/powerpoint/2010/main" val="154651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Gotham Rounded Bold" panose="02000000000000000000" pitchFamily="2" charset="77"/>
              </a:rPr>
              <a:t>“WE GET OUR NAME FROM THE TOTAL SURFACE AREA OF THE EARTH</a:t>
            </a:r>
          </a:p>
          <a:p>
            <a:pPr algn="l"/>
            <a:r>
              <a:rPr lang="en-US" dirty="0">
                <a:latin typeface="Gotham Rounded Bold" panose="02000000000000000000" pitchFamily="2" charset="77"/>
              </a:rPr>
              <a:t>WE AIM TO HELP EVERY NATIOANL SOCIEIETY IN NEED ANYWHERE”</a:t>
            </a:r>
          </a:p>
        </p:txBody>
      </p:sp>
      <p:sp>
        <p:nvSpPr>
          <p:cNvPr id="4" name="Slide Number Placeholder 3"/>
          <p:cNvSpPr>
            <a:spLocks noGrp="1"/>
          </p:cNvSpPr>
          <p:nvPr>
            <p:ph type="sldNum" sz="quarter" idx="5"/>
          </p:nvPr>
        </p:nvSpPr>
        <p:spPr/>
        <p:txBody>
          <a:bodyPr/>
          <a:lstStyle/>
          <a:p>
            <a:fld id="{8CB2EE95-9C52-EA48-8445-5DB6B295360E}" type="slidenum">
              <a:rPr lang="en-US" smtClean="0"/>
              <a:t>2</a:t>
            </a:fld>
            <a:endParaRPr lang="en-US"/>
          </a:p>
        </p:txBody>
      </p:sp>
    </p:spTree>
    <p:extLst>
      <p:ext uri="{BB962C8B-B14F-4D97-AF65-F5344CB8AC3E}">
        <p14:creationId xmlns:p14="http://schemas.microsoft.com/office/powerpoint/2010/main" val="2977123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example is the current Mozambique </a:t>
            </a:r>
            <a:r>
              <a:rPr lang="en-GB" dirty="0" err="1"/>
              <a:t>cycloon</a:t>
            </a:r>
            <a:r>
              <a:rPr lang="en-GB" dirty="0"/>
              <a:t>, where we used QGISE as tool to convert data  into understanding. </a:t>
            </a:r>
            <a:endParaRPr lang="nl-NL" dirty="0"/>
          </a:p>
          <a:p>
            <a:pPr algn="l"/>
            <a:endParaRPr lang="en-US" sz="1200" dirty="0">
              <a:solidFill>
                <a:schemeClr val="tx1"/>
              </a:solidFill>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20</a:t>
            </a:fld>
            <a:endParaRPr lang="en-US"/>
          </a:p>
        </p:txBody>
      </p:sp>
    </p:spTree>
    <p:extLst>
      <p:ext uri="{BB962C8B-B14F-4D97-AF65-F5344CB8AC3E}">
        <p14:creationId xmlns:p14="http://schemas.microsoft.com/office/powerpoint/2010/main" val="1896733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200" noProof="0" dirty="0">
              <a:solidFill>
                <a:schemeClr val="bg1"/>
              </a:solidFill>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21</a:t>
            </a:fld>
            <a:endParaRPr lang="en-US"/>
          </a:p>
        </p:txBody>
      </p:sp>
    </p:spTree>
    <p:extLst>
      <p:ext uri="{BB962C8B-B14F-4D97-AF65-F5344CB8AC3E}">
        <p14:creationId xmlns:p14="http://schemas.microsoft.com/office/powerpoint/2010/main" val="3106356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200" noProof="0" dirty="0">
              <a:solidFill>
                <a:schemeClr val="bg1"/>
              </a:solidFill>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22</a:t>
            </a:fld>
            <a:endParaRPr lang="en-US"/>
          </a:p>
        </p:txBody>
      </p:sp>
    </p:spTree>
    <p:extLst>
      <p:ext uri="{BB962C8B-B14F-4D97-AF65-F5344CB8AC3E}">
        <p14:creationId xmlns:p14="http://schemas.microsoft.com/office/powerpoint/2010/main" val="3344166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pen Sans"/>
              </a:rPr>
              <a:t>These 4 categories</a:t>
            </a:r>
            <a:r>
              <a:rPr lang="en-US" sz="1200">
                <a:solidFill>
                  <a:schemeClr val="tx1"/>
                </a:solidFill>
                <a:latin typeface="Open Sans"/>
              </a:rPr>
              <a:t> contain both data &amp; digital products</a:t>
            </a:r>
            <a:r>
              <a:rPr lang="en-US">
                <a:latin typeface="Open Sans"/>
              </a:rPr>
              <a:t> as you can see named below. </a:t>
            </a:r>
          </a:p>
          <a:p>
            <a:endParaRPr lang="en-US">
              <a:latin typeface="Open Sans"/>
            </a:endParaRPr>
          </a:p>
          <a:p>
            <a:r>
              <a:rPr lang="en-US">
                <a:latin typeface="Open Sans"/>
              </a:rPr>
              <a:t>I primarily work on … ( select the product you work on) </a:t>
            </a:r>
          </a:p>
          <a:p>
            <a:r>
              <a:rPr lang="en-US">
                <a:latin typeface="Open Sans"/>
              </a:rPr>
              <a:t>I work on a component that is used for ( name the product using your work) </a:t>
            </a:r>
          </a:p>
          <a:p>
            <a:r>
              <a:rPr lang="en-US">
                <a:latin typeface="Open Sans"/>
              </a:rPr>
              <a:t>I work on all these by focusing on Data responsibility, Human Centered design, Digital transformation</a:t>
            </a:r>
          </a:p>
          <a:p>
            <a:endParaRPr lang="en-US">
              <a:latin typeface="Open Sans"/>
            </a:endParaRPr>
          </a:p>
          <a:p>
            <a:endParaRPr lang="en-US">
              <a:latin typeface="Open Sans"/>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23</a:t>
            </a:fld>
            <a:endParaRPr lang="en-US"/>
          </a:p>
        </p:txBody>
      </p:sp>
    </p:spTree>
    <p:extLst>
      <p:ext uri="{BB962C8B-B14F-4D97-AF65-F5344CB8AC3E}">
        <p14:creationId xmlns:p14="http://schemas.microsoft.com/office/powerpoint/2010/main" val="2767418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Link from early warning to emergency data support </a:t>
            </a:r>
          </a:p>
          <a:p>
            <a:endParaRPr lang="nl-NL" dirty="0"/>
          </a:p>
        </p:txBody>
      </p:sp>
      <p:sp>
        <p:nvSpPr>
          <p:cNvPr id="4" name="Slide Number Placeholder 3"/>
          <p:cNvSpPr>
            <a:spLocks noGrp="1"/>
          </p:cNvSpPr>
          <p:nvPr>
            <p:ph type="sldNum" sz="quarter" idx="5"/>
          </p:nvPr>
        </p:nvSpPr>
        <p:spPr/>
        <p:txBody>
          <a:bodyPr/>
          <a:lstStyle/>
          <a:p>
            <a:fld id="{047FE458-15A5-4344-A3D7-BBA9C73EBB19}" type="slidenum">
              <a:rPr lang="en-US" smtClean="0"/>
              <a:t>24</a:t>
            </a:fld>
            <a:endParaRPr lang="en-US"/>
          </a:p>
        </p:txBody>
      </p:sp>
    </p:spTree>
    <p:extLst>
      <p:ext uri="{BB962C8B-B14F-4D97-AF65-F5344CB8AC3E}">
        <p14:creationId xmlns:p14="http://schemas.microsoft.com/office/powerpoint/2010/main" val="1989251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sz="1200" noProof="0" dirty="0">
              <a:solidFill>
                <a:schemeClr val="bg1"/>
              </a:solidFill>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25</a:t>
            </a:fld>
            <a:endParaRPr lang="en-US"/>
          </a:p>
        </p:txBody>
      </p:sp>
    </p:spTree>
    <p:extLst>
      <p:ext uri="{BB962C8B-B14F-4D97-AF65-F5344CB8AC3E}">
        <p14:creationId xmlns:p14="http://schemas.microsoft.com/office/powerpoint/2010/main" val="3775870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Open Sans"/>
              </a:rPr>
              <a:t>These 4 categories</a:t>
            </a:r>
            <a:r>
              <a:rPr lang="en-US" sz="1200">
                <a:solidFill>
                  <a:schemeClr val="tx1"/>
                </a:solidFill>
                <a:latin typeface="Open Sans"/>
              </a:rPr>
              <a:t> contain both data &amp; digital products</a:t>
            </a:r>
            <a:r>
              <a:rPr lang="en-US">
                <a:latin typeface="Open Sans"/>
              </a:rPr>
              <a:t> as you can see named below. </a:t>
            </a:r>
          </a:p>
          <a:p>
            <a:endParaRPr lang="en-US">
              <a:latin typeface="Open Sans"/>
            </a:endParaRPr>
          </a:p>
          <a:p>
            <a:r>
              <a:rPr lang="en-US">
                <a:latin typeface="Open Sans"/>
              </a:rPr>
              <a:t>I primarily work on … ( select the product you work on) </a:t>
            </a:r>
          </a:p>
          <a:p>
            <a:r>
              <a:rPr lang="en-US">
                <a:latin typeface="Open Sans"/>
              </a:rPr>
              <a:t>I work on a component that is used for ( name the product using your work) </a:t>
            </a:r>
          </a:p>
          <a:p>
            <a:r>
              <a:rPr lang="en-US">
                <a:latin typeface="Open Sans"/>
              </a:rPr>
              <a:t>I work on all these by focusing on Data responsibility, Human Centered design, Digital transformation</a:t>
            </a:r>
          </a:p>
          <a:p>
            <a:endParaRPr lang="en-US">
              <a:latin typeface="Open Sans"/>
            </a:endParaRPr>
          </a:p>
          <a:p>
            <a:endParaRPr lang="en-US">
              <a:latin typeface="Open Sans"/>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26</a:t>
            </a:fld>
            <a:endParaRPr lang="en-US"/>
          </a:p>
        </p:txBody>
      </p:sp>
    </p:spTree>
    <p:extLst>
      <p:ext uri="{BB962C8B-B14F-4D97-AF65-F5344CB8AC3E}">
        <p14:creationId xmlns:p14="http://schemas.microsoft.com/office/powerpoint/2010/main" val="1224596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Gotham Rounded Bold" panose="02000000000000000000" pitchFamily="2" charset="77"/>
              </a:rPr>
              <a:t>“510’S PURPOSE IS...  &amp; MY SKILLS HELPS 510 MOVE FORWARD ON </a:t>
            </a:r>
          </a:p>
          <a:p>
            <a:pPr algn="l"/>
            <a:r>
              <a:rPr lang="en-US">
                <a:latin typeface="Gotham Rounded Bold" panose="02000000000000000000" pitchFamily="2" charset="77"/>
              </a:rPr>
              <a:t>X /Y”</a:t>
            </a:r>
          </a:p>
        </p:txBody>
      </p:sp>
      <p:sp>
        <p:nvSpPr>
          <p:cNvPr id="4" name="Slide Number Placeholder 3"/>
          <p:cNvSpPr>
            <a:spLocks noGrp="1"/>
          </p:cNvSpPr>
          <p:nvPr>
            <p:ph type="sldNum" sz="quarter" idx="5"/>
          </p:nvPr>
        </p:nvSpPr>
        <p:spPr/>
        <p:txBody>
          <a:bodyPr/>
          <a:lstStyle/>
          <a:p>
            <a:fld id="{8CB2EE95-9C52-EA48-8445-5DB6B295360E}" type="slidenum">
              <a:rPr lang="en-US" smtClean="0"/>
              <a:t>27</a:t>
            </a:fld>
            <a:endParaRPr lang="en-US"/>
          </a:p>
        </p:txBody>
      </p:sp>
    </p:spTree>
    <p:extLst>
      <p:ext uri="{BB962C8B-B14F-4D97-AF65-F5344CB8AC3E}">
        <p14:creationId xmlns:p14="http://schemas.microsoft.com/office/powerpoint/2010/main" val="704477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Gotham Rounded Bold" panose="02000000000000000000" pitchFamily="2" charset="77"/>
              </a:rPr>
              <a:t>“510’S PURPOSE IS...  &amp; MY SKILLS HELPS 510 MOVE FORWARD ON </a:t>
            </a:r>
          </a:p>
          <a:p>
            <a:pPr algn="l"/>
            <a:r>
              <a:rPr lang="en-US">
                <a:latin typeface="Gotham Rounded Bold" panose="02000000000000000000" pitchFamily="2" charset="77"/>
              </a:rPr>
              <a:t>X /Y”</a:t>
            </a:r>
          </a:p>
        </p:txBody>
      </p:sp>
      <p:sp>
        <p:nvSpPr>
          <p:cNvPr id="4" name="Slide Number Placeholder 3"/>
          <p:cNvSpPr>
            <a:spLocks noGrp="1"/>
          </p:cNvSpPr>
          <p:nvPr>
            <p:ph type="sldNum" sz="quarter" idx="5"/>
          </p:nvPr>
        </p:nvSpPr>
        <p:spPr/>
        <p:txBody>
          <a:bodyPr/>
          <a:lstStyle/>
          <a:p>
            <a:fld id="{8CB2EE95-9C52-EA48-8445-5DB6B295360E}" type="slidenum">
              <a:rPr lang="en-US" smtClean="0"/>
              <a:t>28</a:t>
            </a:fld>
            <a:endParaRPr lang="en-US"/>
          </a:p>
        </p:txBody>
      </p:sp>
    </p:spTree>
    <p:extLst>
      <p:ext uri="{BB962C8B-B14F-4D97-AF65-F5344CB8AC3E}">
        <p14:creationId xmlns:p14="http://schemas.microsoft.com/office/powerpoint/2010/main" val="306241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810C20-2EFD-DD46-93A0-3BE8A3141B58}" type="slidenum">
              <a:rPr lang="en-US" smtClean="0"/>
              <a:t>29</a:t>
            </a:fld>
            <a:endParaRPr lang="en-US"/>
          </a:p>
        </p:txBody>
      </p:sp>
    </p:spTree>
    <p:extLst>
      <p:ext uri="{BB962C8B-B14F-4D97-AF65-F5344CB8AC3E}">
        <p14:creationId xmlns:p14="http://schemas.microsoft.com/office/powerpoint/2010/main" val="311493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latin typeface="Gotham Rounded Bold" panose="02000000000000000000" pitchFamily="2" charset="77"/>
              </a:rPr>
              <a:t>“510’S PURPOSE IS...  &amp; MY SKILLS HELPS 510 MOVE FORWARD ON </a:t>
            </a:r>
          </a:p>
          <a:p>
            <a:pPr algn="l"/>
            <a:r>
              <a:rPr lang="en-US">
                <a:latin typeface="Gotham Rounded Bold" panose="02000000000000000000" pitchFamily="2" charset="77"/>
              </a:rPr>
              <a:t>X /Y”</a:t>
            </a:r>
          </a:p>
        </p:txBody>
      </p:sp>
      <p:sp>
        <p:nvSpPr>
          <p:cNvPr id="4" name="Slide Number Placeholder 3"/>
          <p:cNvSpPr>
            <a:spLocks noGrp="1"/>
          </p:cNvSpPr>
          <p:nvPr>
            <p:ph type="sldNum" sz="quarter" idx="5"/>
          </p:nvPr>
        </p:nvSpPr>
        <p:spPr/>
        <p:txBody>
          <a:bodyPr/>
          <a:lstStyle/>
          <a:p>
            <a:fld id="{8CB2EE95-9C52-EA48-8445-5DB6B295360E}" type="slidenum">
              <a:rPr lang="en-US" smtClean="0"/>
              <a:t>3</a:t>
            </a:fld>
            <a:endParaRPr lang="en-US"/>
          </a:p>
        </p:txBody>
      </p:sp>
    </p:spTree>
    <p:extLst>
      <p:ext uri="{BB962C8B-B14F-4D97-AF65-F5344CB8AC3E}">
        <p14:creationId xmlns:p14="http://schemas.microsoft.com/office/powerpoint/2010/main" val="1569910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510 started in march 2016 with a core team of 3 and never stopped growing…   </a:t>
            </a:r>
            <a:endParaRPr lang="en-US" dirty="0"/>
          </a:p>
          <a:p>
            <a:r>
              <a:rPr lang="en-GB" dirty="0"/>
              <a:t>We are currently at circa 90 team members</a:t>
            </a:r>
            <a:r>
              <a:rPr lang="en-US" dirty="0"/>
              <a:t>  </a:t>
            </a:r>
            <a:endParaRPr lang="en-GB" dirty="0"/>
          </a:p>
          <a:p>
            <a:r>
              <a:rPr lang="en-GB" dirty="0"/>
              <a:t>  </a:t>
            </a:r>
            <a:endParaRPr lang="en-GB" dirty="0">
              <a:cs typeface="Calibri"/>
            </a:endParaRPr>
          </a:p>
          <a:p>
            <a:r>
              <a:rPr lang="en-GB" dirty="0"/>
              <a:t>I Joined in 2018 as an graduate intern and started in May this year as Hazard and Impact Analyst </a:t>
            </a:r>
          </a:p>
        </p:txBody>
      </p:sp>
      <p:sp>
        <p:nvSpPr>
          <p:cNvPr id="4" name="Slide Number Placeholder 3"/>
          <p:cNvSpPr>
            <a:spLocks noGrp="1"/>
          </p:cNvSpPr>
          <p:nvPr>
            <p:ph type="sldNum" sz="quarter" idx="5"/>
          </p:nvPr>
        </p:nvSpPr>
        <p:spPr/>
        <p:txBody>
          <a:bodyPr/>
          <a:lstStyle/>
          <a:p>
            <a:fld id="{8CB2EE95-9C52-EA48-8445-5DB6B295360E}" type="slidenum">
              <a:rPr lang="en-US" smtClean="0"/>
              <a:t>4</a:t>
            </a:fld>
            <a:endParaRPr lang="en-US"/>
          </a:p>
        </p:txBody>
      </p:sp>
    </p:spTree>
    <p:extLst>
      <p:ext uri="{BB962C8B-B14F-4D97-AF65-F5344CB8AC3E}">
        <p14:creationId xmlns:p14="http://schemas.microsoft.com/office/powerpoint/2010/main" val="317494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200" noProof="0" dirty="0">
                <a:solidFill>
                  <a:schemeClr val="tx1"/>
                </a:solidFill>
                <a:latin typeface="Open Sans" panose="020B0606030504020204" pitchFamily="34" charset="0"/>
              </a:rPr>
              <a:t>As part of 510 you are part of a larger network of skills, My skills are in the data analyses, but I often work with data scientist, AI and Machine Learning, but also human centred design. How do you translate data into understandable and usable language in the field.  </a:t>
            </a:r>
          </a:p>
        </p:txBody>
      </p:sp>
      <p:sp>
        <p:nvSpPr>
          <p:cNvPr id="4" name="Slide Number Placeholder 3"/>
          <p:cNvSpPr>
            <a:spLocks noGrp="1"/>
          </p:cNvSpPr>
          <p:nvPr>
            <p:ph type="sldNum" sz="quarter" idx="5"/>
          </p:nvPr>
        </p:nvSpPr>
        <p:spPr/>
        <p:txBody>
          <a:bodyPr/>
          <a:lstStyle/>
          <a:p>
            <a:fld id="{8CB2EE95-9C52-EA48-8445-5DB6B295360E}" type="slidenum">
              <a:rPr lang="en-US" smtClean="0"/>
              <a:t>5</a:t>
            </a:fld>
            <a:endParaRPr lang="en-US"/>
          </a:p>
        </p:txBody>
      </p:sp>
    </p:spTree>
    <p:extLst>
      <p:ext uri="{BB962C8B-B14F-4D97-AF65-F5344CB8AC3E}">
        <p14:creationId xmlns:p14="http://schemas.microsoft.com/office/powerpoint/2010/main" val="247855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Gotham Rounded Bold" panose="02000000000000000000" pitchFamily="2" charset="77"/>
              </a:rPr>
              <a:t> “WE PRIORITISE DISASTERS…..My work focuses on disaster phase disaster preparedness, EWEA and Disaster Response, but if I am needed to help with disaster response that is what comes first”</a:t>
            </a:r>
          </a:p>
        </p:txBody>
      </p:sp>
      <p:sp>
        <p:nvSpPr>
          <p:cNvPr id="4" name="Slide Number Placeholder 3"/>
          <p:cNvSpPr>
            <a:spLocks noGrp="1"/>
          </p:cNvSpPr>
          <p:nvPr>
            <p:ph type="sldNum" sz="quarter" idx="5"/>
          </p:nvPr>
        </p:nvSpPr>
        <p:spPr/>
        <p:txBody>
          <a:bodyPr/>
          <a:lstStyle/>
          <a:p>
            <a:fld id="{8CB2EE95-9C52-EA48-8445-5DB6B295360E}" type="slidenum">
              <a:rPr lang="en-US" smtClean="0"/>
              <a:t>6</a:t>
            </a:fld>
            <a:endParaRPr lang="en-US"/>
          </a:p>
        </p:txBody>
      </p:sp>
    </p:spTree>
    <p:extLst>
      <p:ext uri="{BB962C8B-B14F-4D97-AF65-F5344CB8AC3E}">
        <p14:creationId xmlns:p14="http://schemas.microsoft.com/office/powerpoint/2010/main" val="1422894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simplify the disaster phases into 4 phases, there are two before ,</a:t>
            </a:r>
          </a:p>
          <a:p>
            <a:r>
              <a:rPr lang="en-US" dirty="0">
                <a:cs typeface="Calibri"/>
              </a:rPr>
              <a:t>Disaster preparedness, early warning early action</a:t>
            </a:r>
          </a:p>
          <a:p>
            <a:r>
              <a:rPr lang="en-US" dirty="0">
                <a:cs typeface="Calibri"/>
              </a:rPr>
              <a:t>And one during disaster response</a:t>
            </a:r>
          </a:p>
          <a:p>
            <a:r>
              <a:rPr lang="en-US" dirty="0">
                <a:cs typeface="Calibri"/>
              </a:rPr>
              <a:t>And one after disaster recovery.</a:t>
            </a:r>
          </a:p>
          <a:p>
            <a:endParaRPr lang="en-US" dirty="0">
              <a:cs typeface="Calibri"/>
            </a:endParaRPr>
          </a:p>
          <a:p>
            <a:r>
              <a:rPr lang="en-US" dirty="0">
                <a:cs typeface="Calibri"/>
              </a:rPr>
              <a:t>QGIS is used in all disaster phases, </a:t>
            </a:r>
          </a:p>
          <a:p>
            <a:endParaRPr lang="en-US" dirty="0">
              <a:cs typeface="Calibri"/>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7</a:t>
            </a:fld>
            <a:endParaRPr lang="en-US"/>
          </a:p>
        </p:txBody>
      </p:sp>
    </p:spTree>
    <p:extLst>
      <p:ext uri="{BB962C8B-B14F-4D97-AF65-F5344CB8AC3E}">
        <p14:creationId xmlns:p14="http://schemas.microsoft.com/office/powerpoint/2010/main" val="128885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latin typeface="Open Sans"/>
              </a:rPr>
              <a:t>We have </a:t>
            </a:r>
            <a:r>
              <a:rPr lang="en-US" dirty="0">
                <a:latin typeface="Open Sans"/>
              </a:rPr>
              <a:t>4 categories at</a:t>
            </a:r>
            <a:r>
              <a:rPr lang="en-US" sz="1200" dirty="0">
                <a:solidFill>
                  <a:schemeClr val="tx1"/>
                </a:solidFill>
                <a:latin typeface="Open Sans"/>
              </a:rPr>
              <a:t> 510, especially in the predictive impact analytics and emergency data support we work with GIS. In this presentation a couple of examples will be discussed from our work within early warning, early action to disaster response. </a:t>
            </a:r>
          </a:p>
          <a:p>
            <a:endParaRPr lang="en-US" sz="1200" dirty="0">
              <a:solidFill>
                <a:schemeClr val="tx1"/>
              </a:solidFill>
              <a:latin typeface="Open Sans"/>
            </a:endParaRPr>
          </a:p>
          <a:p>
            <a:endParaRPr lang="en-US" sz="1200" dirty="0">
              <a:solidFill>
                <a:schemeClr val="tx1"/>
              </a:solidFill>
              <a:latin typeface="Open Sans"/>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8</a:t>
            </a:fld>
            <a:endParaRPr lang="en-US"/>
          </a:p>
        </p:txBody>
      </p:sp>
    </p:spTree>
    <p:extLst>
      <p:ext uri="{BB962C8B-B14F-4D97-AF65-F5344CB8AC3E}">
        <p14:creationId xmlns:p14="http://schemas.microsoft.com/office/powerpoint/2010/main" val="1422268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Open Sans"/>
              </a:rPr>
              <a:t>These 4 categories</a:t>
            </a:r>
            <a:r>
              <a:rPr lang="en-US" sz="1200" dirty="0">
                <a:solidFill>
                  <a:schemeClr val="tx1"/>
                </a:solidFill>
                <a:latin typeface="Open Sans"/>
              </a:rPr>
              <a:t> contain both data &amp; digital products</a:t>
            </a:r>
            <a:r>
              <a:rPr lang="en-US" dirty="0">
                <a:latin typeface="Open Sans"/>
              </a:rPr>
              <a:t> as you can see named below. </a:t>
            </a:r>
          </a:p>
          <a:p>
            <a:endParaRPr lang="en-US" dirty="0">
              <a:latin typeface="Open Sans"/>
            </a:endParaRPr>
          </a:p>
          <a:p>
            <a:r>
              <a:rPr lang="en-US" dirty="0">
                <a:latin typeface="Open Sans"/>
              </a:rPr>
              <a:t>I primarily work on … ( select the product you work on) </a:t>
            </a:r>
          </a:p>
          <a:p>
            <a:r>
              <a:rPr lang="en-US" dirty="0">
                <a:latin typeface="Open Sans"/>
              </a:rPr>
              <a:t>I work on a component that is used for ( name the product using your work) </a:t>
            </a:r>
          </a:p>
          <a:p>
            <a:r>
              <a:rPr lang="en-US" dirty="0">
                <a:latin typeface="Open Sans"/>
              </a:rPr>
              <a:t>I work on all these by focusing on Data responsibility, Human Centered design, Digital transformation</a:t>
            </a:r>
          </a:p>
          <a:p>
            <a:endParaRPr lang="en-US" dirty="0">
              <a:latin typeface="Open Sans"/>
            </a:endParaRPr>
          </a:p>
          <a:p>
            <a:endParaRPr lang="en-US" dirty="0">
              <a:latin typeface="Open Sans"/>
            </a:endParaRPr>
          </a:p>
        </p:txBody>
      </p:sp>
      <p:sp>
        <p:nvSpPr>
          <p:cNvPr id="4" name="Slide Number Placeholder 3"/>
          <p:cNvSpPr>
            <a:spLocks noGrp="1"/>
          </p:cNvSpPr>
          <p:nvPr>
            <p:ph type="sldNum" sz="quarter" idx="5"/>
          </p:nvPr>
        </p:nvSpPr>
        <p:spPr/>
        <p:txBody>
          <a:bodyPr/>
          <a:lstStyle/>
          <a:p>
            <a:fld id="{8CB2EE95-9C52-EA48-8445-5DB6B295360E}" type="slidenum">
              <a:rPr lang="en-US" smtClean="0"/>
              <a:t>9</a:t>
            </a:fld>
            <a:endParaRPr lang="en-US"/>
          </a:p>
        </p:txBody>
      </p:sp>
    </p:spTree>
    <p:extLst>
      <p:ext uri="{BB962C8B-B14F-4D97-AF65-F5344CB8AC3E}">
        <p14:creationId xmlns:p14="http://schemas.microsoft.com/office/powerpoint/2010/main" val="542902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10 Title slide">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00A473B5-7293-48A9-B69D-19CF76778910}"/>
              </a:ext>
            </a:extLst>
          </p:cNvPr>
          <p:cNvSpPr>
            <a:spLocks noGrp="1"/>
          </p:cNvSpPr>
          <p:nvPr>
            <p:ph type="title" hasCustomPrompt="1"/>
          </p:nvPr>
        </p:nvSpPr>
        <p:spPr>
          <a:xfrm>
            <a:off x="6638925" y="4594389"/>
            <a:ext cx="5234353" cy="1606385"/>
          </a:xfrm>
          <a:prstGeom prst="rect">
            <a:avLst/>
          </a:prstGeom>
        </p:spPr>
        <p:txBody>
          <a:bodyPr anchor="ctr">
            <a:noAutofit/>
          </a:bodyPr>
          <a:lstStyle>
            <a:lvl1pPr algn="l">
              <a:defRPr sz="150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 NOT TOO LONG TOPIC OF YOUR PRESENTATION </a:t>
            </a:r>
            <a:br>
              <a:rPr lang="en-US"/>
            </a:br>
            <a:r>
              <a:rPr lang="en-US"/>
              <a:t>ADD YOUR NAME HERE</a:t>
            </a:r>
            <a:br>
              <a:rPr lang="en-US"/>
            </a:br>
            <a:r>
              <a:rPr lang="en-US"/>
              <a:t>ADD YOUR STUDY TITLE LIKE WEBSITE</a:t>
            </a:r>
            <a:br>
              <a:rPr lang="en-US"/>
            </a:br>
            <a:endParaRPr lang="en-US"/>
          </a:p>
        </p:txBody>
      </p:sp>
    </p:spTree>
    <p:extLst>
      <p:ext uri="{BB962C8B-B14F-4D97-AF65-F5344CB8AC3E}">
        <p14:creationId xmlns:p14="http://schemas.microsoft.com/office/powerpoint/2010/main" val="4012300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gital Risk Assessment title and text">
    <p:spTree>
      <p:nvGrpSpPr>
        <p:cNvPr id="1" name=""/>
        <p:cNvGrpSpPr/>
        <p:nvPr/>
      </p:nvGrpSpPr>
      <p:grpSpPr>
        <a:xfrm>
          <a:off x="0" y="0"/>
          <a:ext cx="0" cy="0"/>
          <a:chOff x="0" y="0"/>
          <a:chExt cx="0" cy="0"/>
        </a:xfrm>
      </p:grpSpPr>
      <p:sp>
        <p:nvSpPr>
          <p:cNvPr id="29" name="Tijdelijke aanduiding voor inhoud 2">
            <a:extLst>
              <a:ext uri="{FF2B5EF4-FFF2-40B4-BE49-F238E27FC236}">
                <a16:creationId xmlns:a16="http://schemas.microsoft.com/office/drawing/2014/main" id="{B8934AA4-6E7B-4FE7-AC66-959B37805D51}"/>
              </a:ext>
            </a:extLst>
          </p:cNvPr>
          <p:cNvSpPr>
            <a:spLocks noGrp="1"/>
          </p:cNvSpPr>
          <p:nvPr>
            <p:ph sz="quarter" idx="13"/>
          </p:nvPr>
        </p:nvSpPr>
        <p:spPr>
          <a:xfrm>
            <a:off x="527538" y="1472907"/>
            <a:ext cx="11095893" cy="5093486"/>
          </a:xfrm>
          <a:prstGeom prst="rect">
            <a:avLst/>
          </a:prstGeom>
        </p:spPr>
        <p:txBody>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20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tle 5">
            <a:extLst>
              <a:ext uri="{FF2B5EF4-FFF2-40B4-BE49-F238E27FC236}">
                <a16:creationId xmlns:a16="http://schemas.microsoft.com/office/drawing/2014/main" id="{EBD38946-E070-4C95-ACE6-AE8022983736}"/>
              </a:ext>
            </a:extLst>
          </p:cNvPr>
          <p:cNvSpPr>
            <a:spLocks noGrp="1"/>
          </p:cNvSpPr>
          <p:nvPr>
            <p:ph type="title" hasCustomPrompt="1"/>
          </p:nvPr>
        </p:nvSpPr>
        <p:spPr>
          <a:xfrm>
            <a:off x="1598420" y="250990"/>
            <a:ext cx="9513717" cy="558376"/>
          </a:xfrm>
          <a:prstGeom prst="rect">
            <a:avLst/>
          </a:prstGeom>
        </p:spPr>
        <p:txBody>
          <a:bodyPr anchor="ctr">
            <a:normAutofit/>
          </a:bodyPr>
          <a:lstStyle>
            <a:lvl1pPr algn="l">
              <a:defRPr sz="2800" baseline="0">
                <a:solidFill>
                  <a:schemeClr val="tx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241665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redictive Impact Analytics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882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redictive Impact Analytics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0" y="241370"/>
            <a:ext cx="9512603" cy="558376"/>
          </a:xfrm>
          <a:prstGeom prst="rect">
            <a:avLst/>
          </a:prstGeom>
        </p:spPr>
        <p:txBody>
          <a:bodyPr anchor="ctr">
            <a:normAutofit/>
          </a:bodyPr>
          <a:lstStyle>
            <a:lvl1pPr algn="l">
              <a:defRPr sz="2800" baseline="0">
                <a:solidFill>
                  <a:schemeClr val="tx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731914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redictive Impact Analytics title and text">
    <p:spTree>
      <p:nvGrpSpPr>
        <p:cNvPr id="1" name=""/>
        <p:cNvGrpSpPr/>
        <p:nvPr/>
      </p:nvGrpSpPr>
      <p:grpSpPr>
        <a:xfrm>
          <a:off x="0" y="0"/>
          <a:ext cx="0" cy="0"/>
          <a:chOff x="0" y="0"/>
          <a:chExt cx="0" cy="0"/>
        </a:xfrm>
      </p:grpSpPr>
      <p:sp>
        <p:nvSpPr>
          <p:cNvPr id="29" name="Tijdelijke aanduiding voor inhoud 2">
            <a:extLst>
              <a:ext uri="{FF2B5EF4-FFF2-40B4-BE49-F238E27FC236}">
                <a16:creationId xmlns:a16="http://schemas.microsoft.com/office/drawing/2014/main" id="{B8934AA4-6E7B-4FE7-AC66-959B37805D51}"/>
              </a:ext>
            </a:extLst>
          </p:cNvPr>
          <p:cNvSpPr>
            <a:spLocks noGrp="1"/>
          </p:cNvSpPr>
          <p:nvPr>
            <p:ph sz="quarter" idx="13"/>
          </p:nvPr>
        </p:nvSpPr>
        <p:spPr>
          <a:xfrm>
            <a:off x="527538" y="1482337"/>
            <a:ext cx="11095893" cy="5093486"/>
          </a:xfrm>
          <a:prstGeom prst="rect">
            <a:avLst/>
          </a:prstGeom>
        </p:spPr>
        <p:txBody>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20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tle 5">
            <a:extLst>
              <a:ext uri="{FF2B5EF4-FFF2-40B4-BE49-F238E27FC236}">
                <a16:creationId xmlns:a16="http://schemas.microsoft.com/office/drawing/2014/main" id="{EBD38946-E070-4C95-ACE6-AE8022983736}"/>
              </a:ext>
            </a:extLst>
          </p:cNvPr>
          <p:cNvSpPr>
            <a:spLocks noGrp="1"/>
          </p:cNvSpPr>
          <p:nvPr>
            <p:ph type="title" hasCustomPrompt="1"/>
          </p:nvPr>
        </p:nvSpPr>
        <p:spPr>
          <a:xfrm>
            <a:off x="1598420" y="260420"/>
            <a:ext cx="9470073" cy="558376"/>
          </a:xfrm>
          <a:prstGeom prst="rect">
            <a:avLst/>
          </a:prstGeom>
        </p:spPr>
        <p:txBody>
          <a:bodyPr anchor="ctr">
            <a:normAutofit/>
          </a:bodyPr>
          <a:lstStyle>
            <a:lvl1pPr algn="l">
              <a:defRPr sz="2800" baseline="0">
                <a:solidFill>
                  <a:schemeClr val="tx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3765407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EIGE">
    <p:spTree>
      <p:nvGrpSpPr>
        <p:cNvPr id="1" name=""/>
        <p:cNvGrpSpPr/>
        <p:nvPr/>
      </p:nvGrpSpPr>
      <p:grpSpPr>
        <a:xfrm>
          <a:off x="0" y="0"/>
          <a:ext cx="0" cy="0"/>
          <a:chOff x="0" y="0"/>
          <a:chExt cx="0" cy="0"/>
        </a:xfrm>
      </p:grpSpPr>
      <p:sp>
        <p:nvSpPr>
          <p:cNvPr id="11" name="Rectangle 10"/>
          <p:cNvSpPr/>
          <p:nvPr/>
        </p:nvSpPr>
        <p:spPr>
          <a:xfrm flipV="1">
            <a:off x="0" y="-3"/>
            <a:ext cx="12204611"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
        <p:nvSpPr>
          <p:cNvPr id="3" name="Rectangle 10">
            <a:extLst>
              <a:ext uri="{FF2B5EF4-FFF2-40B4-BE49-F238E27FC236}">
                <a16:creationId xmlns:a16="http://schemas.microsoft.com/office/drawing/2014/main" id="{11049607-6F75-4D74-B9A3-9B50F10A7433}"/>
              </a:ext>
            </a:extLst>
          </p:cNvPr>
          <p:cNvSpPr/>
          <p:nvPr/>
        </p:nvSpPr>
        <p:spPr>
          <a:xfrm flipV="1">
            <a:off x="0" y="14065"/>
            <a:ext cx="12204611"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Tree>
    <p:extLst>
      <p:ext uri="{BB962C8B-B14F-4D97-AF65-F5344CB8AC3E}">
        <p14:creationId xmlns:p14="http://schemas.microsoft.com/office/powerpoint/2010/main" val="2095780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gital Risk Assessment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690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Emergency Data Support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0" y="246910"/>
            <a:ext cx="9402955"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3845179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10 Title slide">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00A473B5-7293-48A9-B69D-19CF76778910}"/>
              </a:ext>
            </a:extLst>
          </p:cNvPr>
          <p:cNvSpPr>
            <a:spLocks noGrp="1"/>
          </p:cNvSpPr>
          <p:nvPr>
            <p:ph type="title" hasCustomPrompt="1"/>
          </p:nvPr>
        </p:nvSpPr>
        <p:spPr>
          <a:xfrm>
            <a:off x="6638925" y="4594389"/>
            <a:ext cx="5234353" cy="1606385"/>
          </a:xfrm>
          <a:prstGeom prst="rect">
            <a:avLst/>
          </a:prstGeom>
        </p:spPr>
        <p:txBody>
          <a:bodyPr anchor="ctr">
            <a:noAutofit/>
          </a:bodyPr>
          <a:lstStyle>
            <a:lvl1pPr algn="l">
              <a:defRPr sz="1500" baseline="0">
                <a:solidFill>
                  <a:schemeClr val="accent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A NOT TOO LONG TOPIC OF YOUR PRESENTATION </a:t>
            </a:r>
            <a:br>
              <a:rPr lang="en-US"/>
            </a:br>
            <a:r>
              <a:rPr lang="en-US"/>
              <a:t>ADD YOUR NAME HERE</a:t>
            </a:r>
            <a:br>
              <a:rPr lang="en-US"/>
            </a:br>
            <a:r>
              <a:rPr lang="en-US"/>
              <a:t>ADD YOUR STUDY TITLE LIKE WEBSITE</a:t>
            </a:r>
            <a:br>
              <a:rPr lang="en-US"/>
            </a:br>
            <a:endParaRPr lang="en-US"/>
          </a:p>
        </p:txBody>
      </p:sp>
    </p:spTree>
    <p:extLst>
      <p:ext uri="{BB962C8B-B14F-4D97-AF65-F5344CB8AC3E}">
        <p14:creationId xmlns:p14="http://schemas.microsoft.com/office/powerpoint/2010/main" val="840140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Emergency Data Support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197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mergency Data Support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0" y="246910"/>
            <a:ext cx="9402955"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1413598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Regular 510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96978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Emergency Data Support title and text">
    <p:spTree>
      <p:nvGrpSpPr>
        <p:cNvPr id="1" name=""/>
        <p:cNvGrpSpPr/>
        <p:nvPr/>
      </p:nvGrpSpPr>
      <p:grpSpPr>
        <a:xfrm>
          <a:off x="0" y="0"/>
          <a:ext cx="0" cy="0"/>
          <a:chOff x="0" y="0"/>
          <a:chExt cx="0" cy="0"/>
        </a:xfrm>
      </p:grpSpPr>
      <p:sp>
        <p:nvSpPr>
          <p:cNvPr id="29" name="Tijdelijke aanduiding voor inhoud 2">
            <a:extLst>
              <a:ext uri="{FF2B5EF4-FFF2-40B4-BE49-F238E27FC236}">
                <a16:creationId xmlns:a16="http://schemas.microsoft.com/office/drawing/2014/main" id="{B8934AA4-6E7B-4FE7-AC66-959B37805D51}"/>
              </a:ext>
            </a:extLst>
          </p:cNvPr>
          <p:cNvSpPr>
            <a:spLocks noGrp="1"/>
          </p:cNvSpPr>
          <p:nvPr>
            <p:ph sz="quarter" idx="13"/>
          </p:nvPr>
        </p:nvSpPr>
        <p:spPr>
          <a:xfrm>
            <a:off x="527538" y="1468827"/>
            <a:ext cx="11095893" cy="5093486"/>
          </a:xfrm>
          <a:prstGeom prst="rect">
            <a:avLst/>
          </a:prstGeom>
        </p:spPr>
        <p:txBody>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20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tle 5">
            <a:extLst>
              <a:ext uri="{FF2B5EF4-FFF2-40B4-BE49-F238E27FC236}">
                <a16:creationId xmlns:a16="http://schemas.microsoft.com/office/drawing/2014/main" id="{EBD38946-E070-4C95-ACE6-AE8022983736}"/>
              </a:ext>
            </a:extLst>
          </p:cNvPr>
          <p:cNvSpPr>
            <a:spLocks noGrp="1"/>
          </p:cNvSpPr>
          <p:nvPr>
            <p:ph type="title" hasCustomPrompt="1"/>
          </p:nvPr>
        </p:nvSpPr>
        <p:spPr>
          <a:xfrm>
            <a:off x="1598420" y="246910"/>
            <a:ext cx="9536305"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3511158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rect Digital Aid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9937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rect Digital Aid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1" y="246910"/>
            <a:ext cx="9450580"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27637453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rect Digital Aid title and text">
    <p:spTree>
      <p:nvGrpSpPr>
        <p:cNvPr id="1" name=""/>
        <p:cNvGrpSpPr/>
        <p:nvPr/>
      </p:nvGrpSpPr>
      <p:grpSpPr>
        <a:xfrm>
          <a:off x="0" y="0"/>
          <a:ext cx="0" cy="0"/>
          <a:chOff x="0" y="0"/>
          <a:chExt cx="0" cy="0"/>
        </a:xfrm>
      </p:grpSpPr>
      <p:sp>
        <p:nvSpPr>
          <p:cNvPr id="29" name="Tijdelijke aanduiding voor inhoud 2">
            <a:extLst>
              <a:ext uri="{FF2B5EF4-FFF2-40B4-BE49-F238E27FC236}">
                <a16:creationId xmlns:a16="http://schemas.microsoft.com/office/drawing/2014/main" id="{B8934AA4-6E7B-4FE7-AC66-959B37805D51}"/>
              </a:ext>
            </a:extLst>
          </p:cNvPr>
          <p:cNvSpPr>
            <a:spLocks noGrp="1"/>
          </p:cNvSpPr>
          <p:nvPr>
            <p:ph sz="quarter" idx="13"/>
          </p:nvPr>
        </p:nvSpPr>
        <p:spPr>
          <a:xfrm>
            <a:off x="527538" y="1459302"/>
            <a:ext cx="11095893" cy="5093486"/>
          </a:xfrm>
          <a:prstGeom prst="rect">
            <a:avLst/>
          </a:prstGeom>
        </p:spPr>
        <p:txBody>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20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tle 5">
            <a:extLst>
              <a:ext uri="{FF2B5EF4-FFF2-40B4-BE49-F238E27FC236}">
                <a16:creationId xmlns:a16="http://schemas.microsoft.com/office/drawing/2014/main" id="{EBD38946-E070-4C95-ACE6-AE8022983736}"/>
              </a:ext>
            </a:extLst>
          </p:cNvPr>
          <p:cNvSpPr>
            <a:spLocks noGrp="1"/>
          </p:cNvSpPr>
          <p:nvPr>
            <p:ph type="title" hasCustomPrompt="1"/>
          </p:nvPr>
        </p:nvSpPr>
        <p:spPr>
          <a:xfrm>
            <a:off x="1598421" y="237385"/>
            <a:ext cx="9469630"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29933280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ata Responsibility Policy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6050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ata Responsibility Policy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1" y="246910"/>
            <a:ext cx="9450580"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2646920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ata Responsibility Policy title and text">
    <p:spTree>
      <p:nvGrpSpPr>
        <p:cNvPr id="1" name=""/>
        <p:cNvGrpSpPr/>
        <p:nvPr/>
      </p:nvGrpSpPr>
      <p:grpSpPr>
        <a:xfrm>
          <a:off x="0" y="0"/>
          <a:ext cx="0" cy="0"/>
          <a:chOff x="0" y="0"/>
          <a:chExt cx="0" cy="0"/>
        </a:xfrm>
      </p:grpSpPr>
      <p:sp>
        <p:nvSpPr>
          <p:cNvPr id="29" name="Tijdelijke aanduiding voor inhoud 2">
            <a:extLst>
              <a:ext uri="{FF2B5EF4-FFF2-40B4-BE49-F238E27FC236}">
                <a16:creationId xmlns:a16="http://schemas.microsoft.com/office/drawing/2014/main" id="{B8934AA4-6E7B-4FE7-AC66-959B37805D51}"/>
              </a:ext>
            </a:extLst>
          </p:cNvPr>
          <p:cNvSpPr>
            <a:spLocks noGrp="1"/>
          </p:cNvSpPr>
          <p:nvPr>
            <p:ph sz="quarter" idx="13"/>
          </p:nvPr>
        </p:nvSpPr>
        <p:spPr>
          <a:xfrm>
            <a:off x="527538" y="1459302"/>
            <a:ext cx="11095893" cy="5093486"/>
          </a:xfrm>
          <a:prstGeom prst="rect">
            <a:avLst/>
          </a:prstGeom>
        </p:spPr>
        <p:txBody>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20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tle 5">
            <a:extLst>
              <a:ext uri="{FF2B5EF4-FFF2-40B4-BE49-F238E27FC236}">
                <a16:creationId xmlns:a16="http://schemas.microsoft.com/office/drawing/2014/main" id="{EBD38946-E070-4C95-ACE6-AE8022983736}"/>
              </a:ext>
            </a:extLst>
          </p:cNvPr>
          <p:cNvSpPr>
            <a:spLocks noGrp="1"/>
          </p:cNvSpPr>
          <p:nvPr>
            <p:ph type="title" hasCustomPrompt="1"/>
          </p:nvPr>
        </p:nvSpPr>
        <p:spPr>
          <a:xfrm>
            <a:off x="1598421" y="246910"/>
            <a:ext cx="9469630"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3655782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uman Centred Design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858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uman Centred Design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1" y="246910"/>
            <a:ext cx="9450580"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3290845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uman Centred Design title and text">
    <p:spTree>
      <p:nvGrpSpPr>
        <p:cNvPr id="1" name=""/>
        <p:cNvGrpSpPr/>
        <p:nvPr/>
      </p:nvGrpSpPr>
      <p:grpSpPr>
        <a:xfrm>
          <a:off x="0" y="0"/>
          <a:ext cx="0" cy="0"/>
          <a:chOff x="0" y="0"/>
          <a:chExt cx="0" cy="0"/>
        </a:xfrm>
      </p:grpSpPr>
      <p:sp>
        <p:nvSpPr>
          <p:cNvPr id="29" name="Tijdelijke aanduiding voor inhoud 2">
            <a:extLst>
              <a:ext uri="{FF2B5EF4-FFF2-40B4-BE49-F238E27FC236}">
                <a16:creationId xmlns:a16="http://schemas.microsoft.com/office/drawing/2014/main" id="{B8934AA4-6E7B-4FE7-AC66-959B37805D51}"/>
              </a:ext>
            </a:extLst>
          </p:cNvPr>
          <p:cNvSpPr>
            <a:spLocks noGrp="1"/>
          </p:cNvSpPr>
          <p:nvPr>
            <p:ph sz="quarter" idx="13"/>
          </p:nvPr>
        </p:nvSpPr>
        <p:spPr>
          <a:xfrm>
            <a:off x="527538" y="1459302"/>
            <a:ext cx="11095893" cy="5093486"/>
          </a:xfrm>
          <a:prstGeom prst="rect">
            <a:avLst/>
          </a:prstGeom>
        </p:spPr>
        <p:txBody>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20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tle 5">
            <a:extLst>
              <a:ext uri="{FF2B5EF4-FFF2-40B4-BE49-F238E27FC236}">
                <a16:creationId xmlns:a16="http://schemas.microsoft.com/office/drawing/2014/main" id="{EBD38946-E070-4C95-ACE6-AE8022983736}"/>
              </a:ext>
            </a:extLst>
          </p:cNvPr>
          <p:cNvSpPr>
            <a:spLocks noGrp="1"/>
          </p:cNvSpPr>
          <p:nvPr>
            <p:ph type="title" hasCustomPrompt="1"/>
          </p:nvPr>
        </p:nvSpPr>
        <p:spPr>
          <a:xfrm>
            <a:off x="1598421" y="246910"/>
            <a:ext cx="9469630"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981015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Regular 510 slide with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0" y="250990"/>
            <a:ext cx="10341533" cy="558376"/>
          </a:xfrm>
          <a:prstGeom prst="rect">
            <a:avLst/>
          </a:prstGeom>
        </p:spPr>
        <p:txBody>
          <a:bodyPr anchor="ctr">
            <a:normAutofit/>
          </a:bodyPr>
          <a:lstStyle>
            <a:lvl1pPr algn="l">
              <a:defRPr sz="2800" baseline="0">
                <a:solidFill>
                  <a:schemeClr val="tx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26805374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ta Literacy Training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530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ata Literacy Training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1" y="246910"/>
            <a:ext cx="9450580"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38781176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ata Literacy Training title and text">
    <p:spTree>
      <p:nvGrpSpPr>
        <p:cNvPr id="1" name=""/>
        <p:cNvGrpSpPr/>
        <p:nvPr/>
      </p:nvGrpSpPr>
      <p:grpSpPr>
        <a:xfrm>
          <a:off x="0" y="0"/>
          <a:ext cx="0" cy="0"/>
          <a:chOff x="0" y="0"/>
          <a:chExt cx="0" cy="0"/>
        </a:xfrm>
      </p:grpSpPr>
      <p:sp>
        <p:nvSpPr>
          <p:cNvPr id="29" name="Tijdelijke aanduiding voor inhoud 2">
            <a:extLst>
              <a:ext uri="{FF2B5EF4-FFF2-40B4-BE49-F238E27FC236}">
                <a16:creationId xmlns:a16="http://schemas.microsoft.com/office/drawing/2014/main" id="{B8934AA4-6E7B-4FE7-AC66-959B37805D51}"/>
              </a:ext>
            </a:extLst>
          </p:cNvPr>
          <p:cNvSpPr>
            <a:spLocks noGrp="1"/>
          </p:cNvSpPr>
          <p:nvPr>
            <p:ph sz="quarter" idx="13"/>
          </p:nvPr>
        </p:nvSpPr>
        <p:spPr>
          <a:xfrm>
            <a:off x="527538" y="1459302"/>
            <a:ext cx="11095893" cy="5093486"/>
          </a:xfrm>
          <a:prstGeom prst="rect">
            <a:avLst/>
          </a:prstGeom>
        </p:spPr>
        <p:txBody>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20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tle 5">
            <a:extLst>
              <a:ext uri="{FF2B5EF4-FFF2-40B4-BE49-F238E27FC236}">
                <a16:creationId xmlns:a16="http://schemas.microsoft.com/office/drawing/2014/main" id="{EBD38946-E070-4C95-ACE6-AE8022983736}"/>
              </a:ext>
            </a:extLst>
          </p:cNvPr>
          <p:cNvSpPr>
            <a:spLocks noGrp="1"/>
          </p:cNvSpPr>
          <p:nvPr>
            <p:ph type="title" hasCustomPrompt="1"/>
          </p:nvPr>
        </p:nvSpPr>
        <p:spPr>
          <a:xfrm>
            <a:off x="1598421" y="246910"/>
            <a:ext cx="9469630" cy="558376"/>
          </a:xfrm>
          <a:prstGeom prst="rect">
            <a:avLst/>
          </a:prstGeom>
        </p:spPr>
        <p:txBody>
          <a:bodyPr anchor="ctr">
            <a:normAutofit/>
          </a:bodyPr>
          <a:lstStyle>
            <a:lvl1pPr algn="l">
              <a:defRPr sz="2800" baseline="0">
                <a:solidFill>
                  <a:schemeClr val="bg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1829538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EIGE">
    <p:spTree>
      <p:nvGrpSpPr>
        <p:cNvPr id="1" name=""/>
        <p:cNvGrpSpPr/>
        <p:nvPr/>
      </p:nvGrpSpPr>
      <p:grpSpPr>
        <a:xfrm>
          <a:off x="0" y="0"/>
          <a:ext cx="0" cy="0"/>
          <a:chOff x="0" y="0"/>
          <a:chExt cx="0" cy="0"/>
        </a:xfrm>
      </p:grpSpPr>
      <p:sp>
        <p:nvSpPr>
          <p:cNvPr id="11" name="Rectangle 10"/>
          <p:cNvSpPr/>
          <p:nvPr/>
        </p:nvSpPr>
        <p:spPr>
          <a:xfrm flipV="1">
            <a:off x="0" y="-3"/>
            <a:ext cx="12204611"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
        <p:nvSpPr>
          <p:cNvPr id="3" name="Rectangle 10">
            <a:extLst>
              <a:ext uri="{FF2B5EF4-FFF2-40B4-BE49-F238E27FC236}">
                <a16:creationId xmlns:a16="http://schemas.microsoft.com/office/drawing/2014/main" id="{11049607-6F75-4D74-B9A3-9B50F10A7433}"/>
              </a:ext>
            </a:extLst>
          </p:cNvPr>
          <p:cNvSpPr/>
          <p:nvPr/>
        </p:nvSpPr>
        <p:spPr>
          <a:xfrm flipV="1">
            <a:off x="0" y="14065"/>
            <a:ext cx="12204611"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Tree>
    <p:extLst>
      <p:ext uri="{BB962C8B-B14F-4D97-AF65-F5344CB8AC3E}">
        <p14:creationId xmlns:p14="http://schemas.microsoft.com/office/powerpoint/2010/main" val="3502019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EIGE">
    <p:spTree>
      <p:nvGrpSpPr>
        <p:cNvPr id="1" name=""/>
        <p:cNvGrpSpPr/>
        <p:nvPr/>
      </p:nvGrpSpPr>
      <p:grpSpPr>
        <a:xfrm>
          <a:off x="0" y="0"/>
          <a:ext cx="0" cy="0"/>
          <a:chOff x="0" y="0"/>
          <a:chExt cx="0" cy="0"/>
        </a:xfrm>
      </p:grpSpPr>
      <p:sp>
        <p:nvSpPr>
          <p:cNvPr id="11" name="Rectangle 10"/>
          <p:cNvSpPr/>
          <p:nvPr/>
        </p:nvSpPr>
        <p:spPr>
          <a:xfrm flipV="1">
            <a:off x="0" y="-3"/>
            <a:ext cx="12204611"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
        <p:nvSpPr>
          <p:cNvPr id="3" name="Rectangle 10">
            <a:extLst>
              <a:ext uri="{FF2B5EF4-FFF2-40B4-BE49-F238E27FC236}">
                <a16:creationId xmlns:a16="http://schemas.microsoft.com/office/drawing/2014/main" id="{11049607-6F75-4D74-B9A3-9B50F10A7433}"/>
              </a:ext>
            </a:extLst>
          </p:cNvPr>
          <p:cNvSpPr/>
          <p:nvPr/>
        </p:nvSpPr>
        <p:spPr>
          <a:xfrm flipV="1">
            <a:off x="0" y="-3"/>
            <a:ext cx="12204611" cy="685800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Tree>
    <p:extLst>
      <p:ext uri="{BB962C8B-B14F-4D97-AF65-F5344CB8AC3E}">
        <p14:creationId xmlns:p14="http://schemas.microsoft.com/office/powerpoint/2010/main" val="78740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EMERALD GREEN">
    <p:spTree>
      <p:nvGrpSpPr>
        <p:cNvPr id="1" name=""/>
        <p:cNvGrpSpPr/>
        <p:nvPr/>
      </p:nvGrpSpPr>
      <p:grpSpPr>
        <a:xfrm>
          <a:off x="0" y="0"/>
          <a:ext cx="0" cy="0"/>
          <a:chOff x="0" y="0"/>
          <a:chExt cx="0" cy="0"/>
        </a:xfrm>
      </p:grpSpPr>
      <p:sp>
        <p:nvSpPr>
          <p:cNvPr id="11" name="Rectangle 10"/>
          <p:cNvSpPr/>
          <p:nvPr/>
        </p:nvSpPr>
        <p:spPr>
          <a:xfrm flipV="1">
            <a:off x="0" y="-3"/>
            <a:ext cx="12204611"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
        <p:nvSpPr>
          <p:cNvPr id="3" name="Rectangle 10">
            <a:extLst>
              <a:ext uri="{FF2B5EF4-FFF2-40B4-BE49-F238E27FC236}">
                <a16:creationId xmlns:a16="http://schemas.microsoft.com/office/drawing/2014/main" id="{C14BB66A-84C7-44FB-A7EE-0FC667411369}"/>
              </a:ext>
            </a:extLst>
          </p:cNvPr>
          <p:cNvSpPr/>
          <p:nvPr/>
        </p:nvSpPr>
        <p:spPr>
          <a:xfrm flipV="1">
            <a:off x="0" y="-3"/>
            <a:ext cx="12204611" cy="68580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Tree>
    <p:extLst>
      <p:ext uri="{BB962C8B-B14F-4D97-AF65-F5344CB8AC3E}">
        <p14:creationId xmlns:p14="http://schemas.microsoft.com/office/powerpoint/2010/main" val="37838796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11" name="Rectangle 10"/>
          <p:cNvSpPr/>
          <p:nvPr/>
        </p:nvSpPr>
        <p:spPr>
          <a:xfrm flipV="1">
            <a:off x="0" y="-3"/>
            <a:ext cx="1220461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
        <p:nvSpPr>
          <p:cNvPr id="3" name="Rectangle 10">
            <a:extLst>
              <a:ext uri="{FF2B5EF4-FFF2-40B4-BE49-F238E27FC236}">
                <a16:creationId xmlns:a16="http://schemas.microsoft.com/office/drawing/2014/main" id="{54FC9464-5215-4CE1-954F-BC911F94D22D}"/>
              </a:ext>
            </a:extLst>
          </p:cNvPr>
          <p:cNvSpPr/>
          <p:nvPr/>
        </p:nvSpPr>
        <p:spPr>
          <a:xfrm flipV="1">
            <a:off x="0" y="-3"/>
            <a:ext cx="12204611"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Tree>
    <p:extLst>
      <p:ext uri="{BB962C8B-B14F-4D97-AF65-F5344CB8AC3E}">
        <p14:creationId xmlns:p14="http://schemas.microsoft.com/office/powerpoint/2010/main" val="19264360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HITE">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7472AAB2-D10E-480A-84F0-B3B2DDDFC7FD}"/>
              </a:ext>
            </a:extLst>
          </p:cNvPr>
          <p:cNvSpPr/>
          <p:nvPr/>
        </p:nvSpPr>
        <p:spPr>
          <a:xfrm flipV="1">
            <a:off x="0" y="-3"/>
            <a:ext cx="12204611" cy="6858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Tree>
    <p:extLst>
      <p:ext uri="{BB962C8B-B14F-4D97-AF65-F5344CB8AC3E}">
        <p14:creationId xmlns:p14="http://schemas.microsoft.com/office/powerpoint/2010/main" val="30631981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Predictive Impact Analytics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0" y="241370"/>
            <a:ext cx="9512603" cy="558376"/>
          </a:xfrm>
          <a:prstGeom prst="rect">
            <a:avLst/>
          </a:prstGeom>
        </p:spPr>
        <p:txBody>
          <a:bodyPr anchor="ctr">
            <a:normAutofit/>
          </a:bodyPr>
          <a:lstStyle>
            <a:lvl1pPr algn="l">
              <a:defRPr sz="2800" baseline="0">
                <a:solidFill>
                  <a:schemeClr val="tx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12861240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Digital Risk Assessment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1" y="250990"/>
            <a:ext cx="9409214" cy="558376"/>
          </a:xfrm>
          <a:prstGeom prst="rect">
            <a:avLst/>
          </a:prstGeom>
        </p:spPr>
        <p:txBody>
          <a:bodyPr anchor="ctr">
            <a:normAutofit/>
          </a:bodyPr>
          <a:lstStyle>
            <a:lvl1pPr algn="l">
              <a:defRPr sz="2800" baseline="0">
                <a:solidFill>
                  <a:schemeClr val="tx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3399439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Regular 510 slide with title and text">
    <p:spTree>
      <p:nvGrpSpPr>
        <p:cNvPr id="1" name=""/>
        <p:cNvGrpSpPr/>
        <p:nvPr/>
      </p:nvGrpSpPr>
      <p:grpSpPr>
        <a:xfrm>
          <a:off x="0" y="0"/>
          <a:ext cx="0" cy="0"/>
          <a:chOff x="0" y="0"/>
          <a:chExt cx="0" cy="0"/>
        </a:xfrm>
      </p:grpSpPr>
      <p:sp>
        <p:nvSpPr>
          <p:cNvPr id="29" name="Tijdelijke aanduiding voor inhoud 2">
            <a:extLst>
              <a:ext uri="{FF2B5EF4-FFF2-40B4-BE49-F238E27FC236}">
                <a16:creationId xmlns:a16="http://schemas.microsoft.com/office/drawing/2014/main" id="{B8934AA4-6E7B-4FE7-AC66-959B37805D51}"/>
              </a:ext>
            </a:extLst>
          </p:cNvPr>
          <p:cNvSpPr>
            <a:spLocks noGrp="1"/>
          </p:cNvSpPr>
          <p:nvPr>
            <p:ph sz="quarter" idx="13"/>
          </p:nvPr>
        </p:nvSpPr>
        <p:spPr>
          <a:xfrm>
            <a:off x="527538" y="1353250"/>
            <a:ext cx="11095893" cy="5213143"/>
          </a:xfrm>
          <a:prstGeom prst="rect">
            <a:avLst/>
          </a:prstGeom>
        </p:spPr>
        <p:txBody>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vl2pPr>
              <a:defRPr sz="2000">
                <a:latin typeface="Open Sans" panose="020B0606030504020204" pitchFamily="34" charset="0"/>
                <a:ea typeface="Open Sans" panose="020B0606030504020204" pitchFamily="34" charset="0"/>
                <a:cs typeface="Open Sans" panose="020B0606030504020204" pitchFamily="34" charset="0"/>
              </a:defRPr>
            </a:lvl2pPr>
            <a:lvl3pPr>
              <a:defRPr sz="2000">
                <a:latin typeface="Open Sans" panose="020B0606030504020204" pitchFamily="34" charset="0"/>
                <a:ea typeface="Open Sans" panose="020B0606030504020204" pitchFamily="34" charset="0"/>
                <a:cs typeface="Open Sans" panose="020B0606030504020204" pitchFamily="34" charset="0"/>
              </a:defRPr>
            </a:lvl3pPr>
            <a:lvl4pPr>
              <a:defRPr sz="2000">
                <a:latin typeface="Open Sans" panose="020B0606030504020204" pitchFamily="34" charset="0"/>
                <a:ea typeface="Open Sans" panose="020B0606030504020204" pitchFamily="34" charset="0"/>
                <a:cs typeface="Open Sans" panose="020B0606030504020204" pitchFamily="34" charset="0"/>
              </a:defRPr>
            </a:lvl4pPr>
            <a:lvl5pPr>
              <a:defRPr sz="2000">
                <a:latin typeface="Open Sans" panose="020B0606030504020204" pitchFamily="34" charset="0"/>
                <a:ea typeface="Open Sans" panose="020B0606030504020204" pitchFamily="34" charset="0"/>
                <a:cs typeface="Open Sans" panose="020B0606030504020204" pitchFamily="34" charset="0"/>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tle 5">
            <a:extLst>
              <a:ext uri="{FF2B5EF4-FFF2-40B4-BE49-F238E27FC236}">
                <a16:creationId xmlns:a16="http://schemas.microsoft.com/office/drawing/2014/main" id="{EBD38946-E070-4C95-ACE6-AE8022983736}"/>
              </a:ext>
            </a:extLst>
          </p:cNvPr>
          <p:cNvSpPr>
            <a:spLocks noGrp="1"/>
          </p:cNvSpPr>
          <p:nvPr>
            <p:ph type="title" hasCustomPrompt="1"/>
          </p:nvPr>
        </p:nvSpPr>
        <p:spPr>
          <a:xfrm>
            <a:off x="1598420" y="250990"/>
            <a:ext cx="10341533" cy="558376"/>
          </a:xfrm>
          <a:prstGeom prst="rect">
            <a:avLst/>
          </a:prstGeom>
        </p:spPr>
        <p:txBody>
          <a:bodyPr anchor="ctr">
            <a:normAutofit/>
          </a:bodyPr>
          <a:lstStyle>
            <a:lvl1pPr algn="l">
              <a:defRPr sz="2800" baseline="0">
                <a:solidFill>
                  <a:schemeClr val="tx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42323028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Predictive Impact Analytics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859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gular 510 slide with title collaboration">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0" y="250990"/>
            <a:ext cx="8945755" cy="558376"/>
          </a:xfrm>
          <a:prstGeom prst="rect">
            <a:avLst/>
          </a:prstGeom>
        </p:spPr>
        <p:txBody>
          <a:bodyPr anchor="ctr">
            <a:normAutofit/>
          </a:bodyPr>
          <a:lstStyle>
            <a:lvl1pPr algn="l">
              <a:defRPr sz="2800" baseline="0">
                <a:solidFill>
                  <a:schemeClr val="tx1"/>
                </a:solidFill>
                <a:latin typeface="Gotham Rounded Bold" pitchFamily="50" charset="0"/>
                <a:ea typeface="Open Sans Semibold" charset="0"/>
                <a:cs typeface="Open Sans Semibold" charset="0"/>
              </a:defRPr>
            </a:lvl1pPr>
          </a:lstStyle>
          <a:p>
            <a:r>
              <a:rPr lang="en-US"/>
              <a:t>SHORT TITLE IN GOTHAM ROUNDED IN CAPS</a:t>
            </a:r>
          </a:p>
        </p:txBody>
      </p:sp>
      <p:sp>
        <p:nvSpPr>
          <p:cNvPr id="4" name="object 34">
            <a:extLst>
              <a:ext uri="{FF2B5EF4-FFF2-40B4-BE49-F238E27FC236}">
                <a16:creationId xmlns:a16="http://schemas.microsoft.com/office/drawing/2014/main" id="{D57FFAD7-DF73-4B8F-8498-327B91B7838E}"/>
              </a:ext>
            </a:extLst>
          </p:cNvPr>
          <p:cNvSpPr/>
          <p:nvPr/>
        </p:nvSpPr>
        <p:spPr>
          <a:xfrm flipH="1">
            <a:off x="10467975" y="206189"/>
            <a:ext cx="1727829" cy="1317149"/>
          </a:xfrm>
          <a:prstGeom prst="rect">
            <a:avLst/>
          </a:prstGeom>
          <a:blipFill>
            <a:blip r:embed="rId2" cstate="print"/>
            <a:stretch>
              <a:fillRect/>
            </a:stretch>
          </a:blipFill>
          <a:effectLst>
            <a:outerShdw blurRad="762000" dist="50800" dir="6720000" algn="ctr" rotWithShape="0">
              <a:srgbClr val="000000">
                <a:alpha val="14000"/>
              </a:srgbClr>
            </a:outerShdw>
          </a:effectLst>
        </p:spPr>
        <p:txBody>
          <a:bodyPr wrap="square" lIns="0" tIns="0" rIns="0" bIns="0" rtlCol="0"/>
          <a:lstStyle/>
          <a:p>
            <a:endParaRPr/>
          </a:p>
        </p:txBody>
      </p:sp>
      <p:sp>
        <p:nvSpPr>
          <p:cNvPr id="5" name="object 35">
            <a:extLst>
              <a:ext uri="{FF2B5EF4-FFF2-40B4-BE49-F238E27FC236}">
                <a16:creationId xmlns:a16="http://schemas.microsoft.com/office/drawing/2014/main" id="{F25C1A47-5B73-4F08-8095-6C523E4A6F30}"/>
              </a:ext>
            </a:extLst>
          </p:cNvPr>
          <p:cNvSpPr/>
          <p:nvPr/>
        </p:nvSpPr>
        <p:spPr>
          <a:xfrm>
            <a:off x="10658475" y="222415"/>
            <a:ext cx="1528790" cy="616717"/>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145913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510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800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510 with text">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8D17E758-B850-4273-9E74-DB5B94807D7F}"/>
              </a:ext>
            </a:extLst>
          </p:cNvPr>
          <p:cNvSpPr txBox="1">
            <a:spLocks/>
          </p:cNvSpPr>
          <p:nvPr/>
        </p:nvSpPr>
        <p:spPr>
          <a:xfrm>
            <a:off x="1615509" y="3141103"/>
            <a:ext cx="10341533" cy="558376"/>
          </a:xfrm>
          <a:prstGeom prst="rect">
            <a:avLst/>
          </a:prstGeom>
        </p:spPr>
        <p:txBody>
          <a:bodyPr anchor="ctr">
            <a:normAutofit/>
          </a:bodyPr>
          <a:lstStyle>
            <a:lvl1pPr algn="l" defTabSz="914400" rtl="0" eaLnBrk="1" latinLnBrk="0" hangingPunct="1">
              <a:lnSpc>
                <a:spcPct val="90000"/>
              </a:lnSpc>
              <a:spcBef>
                <a:spcPct val="0"/>
              </a:spcBef>
              <a:buNone/>
              <a:defRPr sz="2800" kern="1200" baseline="0">
                <a:solidFill>
                  <a:schemeClr val="tx1"/>
                </a:solidFill>
                <a:latin typeface="Gotham Rounded Bold" pitchFamily="50" charset="0"/>
                <a:ea typeface="Open Sans Semibold" charset="0"/>
                <a:cs typeface="Open Sans Semibold" charset="0"/>
              </a:defRPr>
            </a:lvl1pPr>
          </a:lstStyle>
          <a:p>
            <a:r>
              <a:rPr lang="en-US" sz="2000">
                <a:solidFill>
                  <a:schemeClr val="accent1"/>
                </a:solidFill>
              </a:rPr>
              <a:t>text</a:t>
            </a:r>
          </a:p>
        </p:txBody>
      </p:sp>
    </p:spTree>
    <p:extLst>
      <p:ext uri="{BB962C8B-B14F-4D97-AF65-F5344CB8AC3E}">
        <p14:creationId xmlns:p14="http://schemas.microsoft.com/office/powerpoint/2010/main" val="1477575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gital Risk Assessment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472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gital Risk Assessment title">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2526DDDD-542A-455B-9281-4C4B9EA13CFD}"/>
              </a:ext>
            </a:extLst>
          </p:cNvPr>
          <p:cNvSpPr>
            <a:spLocks noGrp="1"/>
          </p:cNvSpPr>
          <p:nvPr>
            <p:ph type="title" hasCustomPrompt="1"/>
          </p:nvPr>
        </p:nvSpPr>
        <p:spPr>
          <a:xfrm>
            <a:off x="1598421" y="250990"/>
            <a:ext cx="9409214" cy="558376"/>
          </a:xfrm>
          <a:prstGeom prst="rect">
            <a:avLst/>
          </a:prstGeom>
        </p:spPr>
        <p:txBody>
          <a:bodyPr anchor="ctr">
            <a:normAutofit/>
          </a:bodyPr>
          <a:lstStyle>
            <a:lvl1pPr algn="l">
              <a:defRPr sz="2800" baseline="0">
                <a:solidFill>
                  <a:schemeClr val="tx1"/>
                </a:solidFill>
                <a:latin typeface="Gotham Rounded Bold" pitchFamily="50" charset="0"/>
                <a:ea typeface="Open Sans Semibold" charset="0"/>
                <a:cs typeface="Open Sans Semibold" charset="0"/>
              </a:defRPr>
            </a:lvl1pPr>
          </a:lstStyle>
          <a:p>
            <a:r>
              <a:rPr lang="en-US"/>
              <a:t>SHORT TITLE IN GOTHAM ROUNDED IN CAPS</a:t>
            </a:r>
          </a:p>
        </p:txBody>
      </p:sp>
    </p:spTree>
    <p:extLst>
      <p:ext uri="{BB962C8B-B14F-4D97-AF65-F5344CB8AC3E}">
        <p14:creationId xmlns:p14="http://schemas.microsoft.com/office/powerpoint/2010/main" val="37894007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slideLayout" Target="../slideLayouts/slideLayout32.xml"/><Relationship Id="rId7" Type="http://schemas.openxmlformats.org/officeDocument/2006/relationships/image" Target="../media/image3.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2.png"/><Relationship Id="rId5" Type="http://schemas.openxmlformats.org/officeDocument/2006/relationships/theme" Target="../theme/theme10.xml"/><Relationship Id="rId4" Type="http://schemas.openxmlformats.org/officeDocument/2006/relationships/slideLayout" Target="../slideLayouts/slideLayout33.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4.emf"/><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image" Target="../media/image4.emf"/><Relationship Id="rId5" Type="http://schemas.openxmlformats.org/officeDocument/2006/relationships/slideLayout" Target="../slideLayouts/slideLayout15.xml"/><Relationship Id="rId10" Type="http://schemas.openxmlformats.org/officeDocument/2006/relationships/image" Target="../media/image3.png"/><Relationship Id="rId4" Type="http://schemas.openxmlformats.org/officeDocument/2006/relationships/slideLayout" Target="../slideLayouts/slideLayout14.xml"/><Relationship Id="rId9"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4.emf"/><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4.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7" Type="http://schemas.openxmlformats.org/officeDocument/2006/relationships/image" Target="../media/image4.emf"/><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4.emf"/><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5F25AA-7CB8-452C-B748-0E6748C688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6511" y="1344436"/>
            <a:ext cx="11740896" cy="3757087"/>
          </a:xfrm>
          <a:prstGeom prst="rect">
            <a:avLst/>
          </a:prstGeom>
        </p:spPr>
      </p:pic>
    </p:spTree>
    <p:extLst>
      <p:ext uri="{BB962C8B-B14F-4D97-AF65-F5344CB8AC3E}">
        <p14:creationId xmlns:p14="http://schemas.microsoft.com/office/powerpoint/2010/main" val="2972093665"/>
      </p:ext>
    </p:extLst>
  </p:cSld>
  <p:clrMap bg1="lt1" tx1="dk1" bg2="lt2" tx2="dk2" accent1="accent1" accent2="accent2" accent3="accent3" accent4="accent4" accent5="accent5" accent6="accent6" hlink="hlink" folHlink="folHlink"/>
  <p:sldLayoutIdLst>
    <p:sldLayoutId id="21474837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4FA64B9E-5E7D-4F9A-B0E1-210E1A97211A}"/>
              </a:ext>
            </a:extLst>
          </p:cNvPr>
          <p:cNvSpPr/>
          <p:nvPr/>
        </p:nvSpPr>
        <p:spPr>
          <a:xfrm>
            <a:off x="0" y="1"/>
            <a:ext cx="12192000" cy="6858000"/>
          </a:xfrm>
          <a:prstGeom prst="rect">
            <a:avLst/>
          </a:prstGeom>
          <a:solidFill>
            <a:srgbClr val="F6F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59">
            <a:extLst>
              <a:ext uri="{FF2B5EF4-FFF2-40B4-BE49-F238E27FC236}">
                <a16:creationId xmlns:a16="http://schemas.microsoft.com/office/drawing/2014/main" id="{C259204A-16A8-43D0-96A8-A8E7F537C822}"/>
              </a:ext>
            </a:extLst>
          </p:cNvPr>
          <p:cNvSpPr/>
          <p:nvPr userDrawn="1"/>
        </p:nvSpPr>
        <p:spPr>
          <a:xfrm rot="10800000">
            <a:off x="-5" y="689"/>
            <a:ext cx="12192001" cy="10680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 name="Group 270">
            <a:extLst>
              <a:ext uri="{FF2B5EF4-FFF2-40B4-BE49-F238E27FC236}">
                <a16:creationId xmlns:a16="http://schemas.microsoft.com/office/drawing/2014/main" id="{0A0749B6-B0A1-4270-B8EF-EC5F3D0325C2}"/>
              </a:ext>
            </a:extLst>
          </p:cNvPr>
          <p:cNvGrpSpPr/>
          <p:nvPr userDrawn="1"/>
        </p:nvGrpSpPr>
        <p:grpSpPr>
          <a:xfrm>
            <a:off x="0" y="138717"/>
            <a:ext cx="1727829" cy="1317149"/>
            <a:chOff x="0" y="5222829"/>
            <a:chExt cx="2826914" cy="2154997"/>
          </a:xfrm>
        </p:grpSpPr>
        <p:sp>
          <p:nvSpPr>
            <p:cNvPr id="11" name="object 34">
              <a:extLst>
                <a:ext uri="{FF2B5EF4-FFF2-40B4-BE49-F238E27FC236}">
                  <a16:creationId xmlns:a16="http://schemas.microsoft.com/office/drawing/2014/main" id="{07ED4B34-BA80-4132-B778-095C04D2C846}"/>
                </a:ext>
              </a:extLst>
            </p:cNvPr>
            <p:cNvSpPr/>
            <p:nvPr/>
          </p:nvSpPr>
          <p:spPr>
            <a:xfrm>
              <a:off x="0" y="5222829"/>
              <a:ext cx="2826914" cy="2154997"/>
            </a:xfrm>
            <a:prstGeom prst="rect">
              <a:avLst/>
            </a:prstGeom>
            <a:blipFill>
              <a:blip r:embed="rId6" cstate="print"/>
              <a:stretch>
                <a:fillRect/>
              </a:stretch>
            </a:blipFill>
            <a:effectLst>
              <a:outerShdw blurRad="762000" dist="50800" dir="6720000" algn="ctr" rotWithShape="0">
                <a:srgbClr val="000000">
                  <a:alpha val="14000"/>
                </a:srgbClr>
              </a:outerShdw>
            </a:effectLst>
          </p:spPr>
          <p:txBody>
            <a:bodyPr wrap="square" lIns="0" tIns="0" rIns="0" bIns="0" rtlCol="0"/>
            <a:lstStyle/>
            <a:p>
              <a:endParaRPr/>
            </a:p>
          </p:txBody>
        </p:sp>
        <p:sp>
          <p:nvSpPr>
            <p:cNvPr id="12" name="object 35">
              <a:extLst>
                <a:ext uri="{FF2B5EF4-FFF2-40B4-BE49-F238E27FC236}">
                  <a16:creationId xmlns:a16="http://schemas.microsoft.com/office/drawing/2014/main" id="{0407556E-C9D3-4EE0-8456-7ADBD7B0B311}"/>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3" name="object 36">
              <a:extLst>
                <a:ext uri="{FF2B5EF4-FFF2-40B4-BE49-F238E27FC236}">
                  <a16:creationId xmlns:a16="http://schemas.microsoft.com/office/drawing/2014/main" id="{C8D21540-43F8-4EE9-919D-EF5A29865726}"/>
                </a:ext>
              </a:extLst>
            </p:cNvPr>
            <p:cNvSpPr/>
            <p:nvPr/>
          </p:nvSpPr>
          <p:spPr>
            <a:xfrm>
              <a:off x="57466" y="5589731"/>
              <a:ext cx="2309715" cy="561404"/>
            </a:xfrm>
            <a:prstGeom prst="rect">
              <a:avLst/>
            </a:prstGeom>
            <a:blipFill>
              <a:blip r:embed="rId7" cstate="print"/>
              <a:stretch>
                <a:fillRect/>
              </a:stretch>
            </a:blipFill>
          </p:spPr>
          <p:txBody>
            <a:bodyPr wrap="square" lIns="0" tIns="0" rIns="0" bIns="0" rtlCol="0"/>
            <a:lstStyle/>
            <a:p>
              <a:endParaRPr/>
            </a:p>
          </p:txBody>
        </p:sp>
      </p:grpSp>
      <p:grpSp>
        <p:nvGrpSpPr>
          <p:cNvPr id="3" name="Groep 2">
            <a:extLst>
              <a:ext uri="{FF2B5EF4-FFF2-40B4-BE49-F238E27FC236}">
                <a16:creationId xmlns:a16="http://schemas.microsoft.com/office/drawing/2014/main" id="{CEF75671-9DAE-4721-8514-AB7BEBAD37E0}"/>
              </a:ext>
            </a:extLst>
          </p:cNvPr>
          <p:cNvGrpSpPr/>
          <p:nvPr userDrawn="1"/>
        </p:nvGrpSpPr>
        <p:grpSpPr>
          <a:xfrm>
            <a:off x="11244281" y="169397"/>
            <a:ext cx="761208" cy="761208"/>
            <a:chOff x="11244281" y="169397"/>
            <a:chExt cx="761208" cy="761208"/>
          </a:xfrm>
        </p:grpSpPr>
        <p:grpSp>
          <p:nvGrpSpPr>
            <p:cNvPr id="15" name="Group 54">
              <a:extLst>
                <a:ext uri="{FF2B5EF4-FFF2-40B4-BE49-F238E27FC236}">
                  <a16:creationId xmlns:a16="http://schemas.microsoft.com/office/drawing/2014/main" id="{46219671-0581-4C48-AD51-197566E8DC7B}"/>
                </a:ext>
              </a:extLst>
            </p:cNvPr>
            <p:cNvGrpSpPr/>
            <p:nvPr/>
          </p:nvGrpSpPr>
          <p:grpSpPr>
            <a:xfrm>
              <a:off x="11244281" y="169397"/>
              <a:ext cx="761208" cy="761208"/>
              <a:chOff x="4474318" y="1762864"/>
              <a:chExt cx="3471024" cy="3471024"/>
            </a:xfrm>
          </p:grpSpPr>
          <p:sp>
            <p:nvSpPr>
              <p:cNvPr id="17" name="Ovaal 9">
                <a:extLst>
                  <a:ext uri="{FF2B5EF4-FFF2-40B4-BE49-F238E27FC236}">
                    <a16:creationId xmlns:a16="http://schemas.microsoft.com/office/drawing/2014/main" id="{46D524F0-4D23-49B9-86F4-24B0603CA56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0"/>
              </a:p>
            </p:txBody>
          </p:sp>
          <p:pic>
            <p:nvPicPr>
              <p:cNvPr id="22" name="Picture 57">
                <a:extLst>
                  <a:ext uri="{FF2B5EF4-FFF2-40B4-BE49-F238E27FC236}">
                    <a16:creationId xmlns:a16="http://schemas.microsoft.com/office/drawing/2014/main" id="{F8B98A80-FF24-4BB7-9D34-35D3603002CA}"/>
                  </a:ext>
                </a:extLst>
              </p:cNvPr>
              <p:cNvPicPr>
                <a:picLocks noChangeAspect="1"/>
              </p:cNvPicPr>
              <p:nvPr/>
            </p:nvPicPr>
            <p:blipFill>
              <a:blip r:embed="rId8"/>
              <a:stretch>
                <a:fillRect/>
              </a:stretch>
            </p:blipFill>
            <p:spPr>
              <a:xfrm>
                <a:off x="4474318" y="1762864"/>
                <a:ext cx="3471024" cy="3471024"/>
              </a:xfrm>
              <a:prstGeom prst="rect">
                <a:avLst/>
              </a:prstGeom>
            </p:spPr>
          </p:pic>
          <p:grpSp>
            <p:nvGrpSpPr>
              <p:cNvPr id="23" name="Group 58">
                <a:extLst>
                  <a:ext uri="{FF2B5EF4-FFF2-40B4-BE49-F238E27FC236}">
                    <a16:creationId xmlns:a16="http://schemas.microsoft.com/office/drawing/2014/main" id="{3DD72E8E-5200-4A90-84BA-5FBE5BA385D7}"/>
                  </a:ext>
                </a:extLst>
              </p:cNvPr>
              <p:cNvGrpSpPr/>
              <p:nvPr/>
            </p:nvGrpSpPr>
            <p:grpSpPr>
              <a:xfrm>
                <a:off x="4549276" y="1849765"/>
                <a:ext cx="3315940" cy="3297704"/>
                <a:chOff x="4549276" y="1849765"/>
                <a:chExt cx="3315940" cy="3297704"/>
              </a:xfrm>
            </p:grpSpPr>
            <p:sp>
              <p:nvSpPr>
                <p:cNvPr id="24" name="Rectangle 60">
                  <a:extLst>
                    <a:ext uri="{FF2B5EF4-FFF2-40B4-BE49-F238E27FC236}">
                      <a16:creationId xmlns:a16="http://schemas.microsoft.com/office/drawing/2014/main" id="{3E7D5CCD-6CFD-4593-BF43-5A70B5BE0644}"/>
                    </a:ext>
                  </a:extLst>
                </p:cNvPr>
                <p:cNvSpPr/>
                <p:nvPr/>
              </p:nvSpPr>
              <p:spPr>
                <a:xfrm>
                  <a:off x="5263664" y="1849765"/>
                  <a:ext cx="1850767"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RESPONSE</a:t>
                  </a:r>
                  <a:endParaRPr lang="en-US" sz="400"/>
                </a:p>
              </p:txBody>
            </p:sp>
            <p:sp>
              <p:nvSpPr>
                <p:cNvPr id="25" name="Rectangle 61">
                  <a:extLst>
                    <a:ext uri="{FF2B5EF4-FFF2-40B4-BE49-F238E27FC236}">
                      <a16:creationId xmlns:a16="http://schemas.microsoft.com/office/drawing/2014/main" id="{A8F3B202-FE4A-45DA-B36A-3840297F8EC9}"/>
                    </a:ext>
                  </a:extLst>
                </p:cNvPr>
                <p:cNvSpPr/>
                <p:nvPr/>
              </p:nvSpPr>
              <p:spPr>
                <a:xfrm rot="16200000">
                  <a:off x="6448629" y="2994895"/>
                  <a:ext cx="1850773"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RECOVERY</a:t>
                  </a:r>
                  <a:endParaRPr lang="en-US" sz="400"/>
                </a:p>
              </p:txBody>
            </p:sp>
            <p:sp>
              <p:nvSpPr>
                <p:cNvPr id="26" name="Rectangle 66">
                  <a:extLst>
                    <a:ext uri="{FF2B5EF4-FFF2-40B4-BE49-F238E27FC236}">
                      <a16:creationId xmlns:a16="http://schemas.microsoft.com/office/drawing/2014/main" id="{FBAA2772-0324-498C-9500-2A0FC1B741B4}"/>
                    </a:ext>
                  </a:extLst>
                </p:cNvPr>
                <p:cNvSpPr/>
                <p:nvPr/>
              </p:nvSpPr>
              <p:spPr>
                <a:xfrm rot="5400000">
                  <a:off x="3808088" y="2983623"/>
                  <a:ext cx="2464776" cy="982400"/>
                </a:xfrm>
                <a:prstGeom prst="rect">
                  <a:avLst/>
                </a:prstGeom>
              </p:spPr>
              <p:txBody>
                <a:bodyPr wrap="none">
                  <a:spAutoFit/>
                </a:bodyPr>
                <a:lstStyle/>
                <a:p>
                  <a:pPr algn="ctr"/>
                  <a:r>
                    <a:rPr lang="en-US" sz="400">
                      <a:solidFill>
                        <a:srgbClr val="1D5265"/>
                      </a:solidFill>
                    </a:rPr>
                    <a:t>EARLY WARNING</a:t>
                  </a:r>
                </a:p>
                <a:p>
                  <a:pPr algn="ctr"/>
                  <a:r>
                    <a:rPr lang="en-US" sz="400">
                      <a:solidFill>
                        <a:srgbClr val="1D5265"/>
                      </a:solidFill>
                    </a:rPr>
                    <a:t>EARLY ACTION</a:t>
                  </a:r>
                </a:p>
              </p:txBody>
            </p:sp>
            <p:sp>
              <p:nvSpPr>
                <p:cNvPr id="27" name="Rectangle 67">
                  <a:extLst>
                    <a:ext uri="{FF2B5EF4-FFF2-40B4-BE49-F238E27FC236}">
                      <a16:creationId xmlns:a16="http://schemas.microsoft.com/office/drawing/2014/main" id="{5C64161B-ED79-4E22-8C83-7AB95528DCC6}"/>
                    </a:ext>
                  </a:extLst>
                </p:cNvPr>
                <p:cNvSpPr/>
                <p:nvPr/>
              </p:nvSpPr>
              <p:spPr>
                <a:xfrm>
                  <a:off x="5087908" y="4165068"/>
                  <a:ext cx="2201627" cy="982401"/>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grpSp>
          <p:nvGrpSpPr>
            <p:cNvPr id="2" name="Groep 1">
              <a:extLst>
                <a:ext uri="{FF2B5EF4-FFF2-40B4-BE49-F238E27FC236}">
                  <a16:creationId xmlns:a16="http://schemas.microsoft.com/office/drawing/2014/main" id="{FB9C0662-AD96-4EE9-AADE-03201B356C03}"/>
                </a:ext>
              </a:extLst>
            </p:cNvPr>
            <p:cNvGrpSpPr/>
            <p:nvPr userDrawn="1"/>
          </p:nvGrpSpPr>
          <p:grpSpPr>
            <a:xfrm>
              <a:off x="11516596" y="446748"/>
              <a:ext cx="215445" cy="215445"/>
              <a:chOff x="10537064" y="1893740"/>
              <a:chExt cx="383612" cy="383612"/>
            </a:xfrm>
          </p:grpSpPr>
          <p:sp>
            <p:nvSpPr>
              <p:cNvPr id="28" name="Left-Right Arrow 132">
                <a:extLst>
                  <a:ext uri="{FF2B5EF4-FFF2-40B4-BE49-F238E27FC236}">
                    <a16:creationId xmlns:a16="http://schemas.microsoft.com/office/drawing/2014/main" id="{356A93E1-E901-49BE-816E-0005D30CB5FF}"/>
                  </a:ext>
                </a:extLst>
              </p:cNvPr>
              <p:cNvSpPr/>
              <p:nvPr userDrawn="1"/>
            </p:nvSpPr>
            <p:spPr>
              <a:xfrm>
                <a:off x="10537064" y="2009112"/>
                <a:ext cx="383612" cy="152868"/>
              </a:xfrm>
              <a:prstGeom prst="leftRightArrow">
                <a:avLst/>
              </a:prstGeom>
              <a:solidFill>
                <a:srgbClr val="2F4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133">
                <a:extLst>
                  <a:ext uri="{FF2B5EF4-FFF2-40B4-BE49-F238E27FC236}">
                    <a16:creationId xmlns:a16="http://schemas.microsoft.com/office/drawing/2014/main" id="{51C06039-C524-42A1-A55E-E66E6D2E5605}"/>
                  </a:ext>
                </a:extLst>
              </p:cNvPr>
              <p:cNvSpPr/>
              <p:nvPr userDrawn="1"/>
            </p:nvSpPr>
            <p:spPr>
              <a:xfrm rot="5400000">
                <a:off x="10537064" y="2009112"/>
                <a:ext cx="383612" cy="152868"/>
              </a:xfrm>
              <a:prstGeom prst="leftRightArrow">
                <a:avLst/>
              </a:prstGeom>
              <a:solidFill>
                <a:srgbClr val="2F4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758530087"/>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6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2290"/>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67" r:id="rId5"/>
    <p:sldLayoutId id="2147483768" r:id="rId6"/>
    <p:sldLayoutId id="214748376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4FA64B9E-5E7D-4F9A-B0E1-210E1A97211A}"/>
              </a:ext>
            </a:extLst>
          </p:cNvPr>
          <p:cNvSpPr/>
          <p:nvPr/>
        </p:nvSpPr>
        <p:spPr>
          <a:xfrm>
            <a:off x="0" y="1"/>
            <a:ext cx="12192000" cy="6858000"/>
          </a:xfrm>
          <a:prstGeom prst="rect">
            <a:avLst/>
          </a:prstGeom>
          <a:solidFill>
            <a:srgbClr val="F6F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8" name="Group 270">
            <a:extLst>
              <a:ext uri="{FF2B5EF4-FFF2-40B4-BE49-F238E27FC236}">
                <a16:creationId xmlns:a16="http://schemas.microsoft.com/office/drawing/2014/main" id="{5A956F4B-12B8-47F9-A0D9-923791C52109}"/>
              </a:ext>
            </a:extLst>
          </p:cNvPr>
          <p:cNvGrpSpPr/>
          <p:nvPr/>
        </p:nvGrpSpPr>
        <p:grpSpPr>
          <a:xfrm>
            <a:off x="0" y="148242"/>
            <a:ext cx="1727829" cy="1317149"/>
            <a:chOff x="0" y="5222829"/>
            <a:chExt cx="2826914" cy="2154997"/>
          </a:xfrm>
        </p:grpSpPr>
        <p:sp>
          <p:nvSpPr>
            <p:cNvPr id="19" name="object 34">
              <a:extLst>
                <a:ext uri="{FF2B5EF4-FFF2-40B4-BE49-F238E27FC236}">
                  <a16:creationId xmlns:a16="http://schemas.microsoft.com/office/drawing/2014/main" id="{F2D43088-B6C9-47CC-8957-7F471FC4F321}"/>
                </a:ext>
              </a:extLst>
            </p:cNvPr>
            <p:cNvSpPr/>
            <p:nvPr/>
          </p:nvSpPr>
          <p:spPr>
            <a:xfrm>
              <a:off x="0" y="5222829"/>
              <a:ext cx="2826914" cy="2154997"/>
            </a:xfrm>
            <a:prstGeom prst="rect">
              <a:avLst/>
            </a:prstGeom>
            <a:blipFill>
              <a:blip r:embed="rId6" cstate="print"/>
              <a:stretch>
                <a:fillRect/>
              </a:stretch>
            </a:blipFill>
            <a:effectLst>
              <a:outerShdw blurRad="762000" dist="50800" dir="6720000" algn="ctr" rotWithShape="0">
                <a:srgbClr val="000000">
                  <a:alpha val="14000"/>
                </a:srgbClr>
              </a:outerShdw>
            </a:effectLst>
          </p:spPr>
          <p:txBody>
            <a:bodyPr wrap="square" lIns="0" tIns="0" rIns="0" bIns="0" rtlCol="0"/>
            <a:lstStyle/>
            <a:p>
              <a:endParaRPr/>
            </a:p>
          </p:txBody>
        </p:sp>
        <p:sp>
          <p:nvSpPr>
            <p:cNvPr id="20" name="object 35">
              <a:extLst>
                <a:ext uri="{FF2B5EF4-FFF2-40B4-BE49-F238E27FC236}">
                  <a16:creationId xmlns:a16="http://schemas.microsoft.com/office/drawing/2014/main" id="{AAD0DF5E-202C-4D54-8E56-5EFEF3DFFB3F}"/>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21" name="object 36">
              <a:extLst>
                <a:ext uri="{FF2B5EF4-FFF2-40B4-BE49-F238E27FC236}">
                  <a16:creationId xmlns:a16="http://schemas.microsoft.com/office/drawing/2014/main" id="{9BA9A4A5-6220-49CE-91B2-162276BE848B}"/>
                </a:ext>
              </a:extLst>
            </p:cNvPr>
            <p:cNvSpPr/>
            <p:nvPr/>
          </p:nvSpPr>
          <p:spPr>
            <a:xfrm>
              <a:off x="57466" y="5589731"/>
              <a:ext cx="2309715" cy="561404"/>
            </a:xfrm>
            <a:prstGeom prst="rect">
              <a:avLst/>
            </a:prstGeom>
            <a:blipFill>
              <a:blip r:embed="rId7"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67958265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14">
            <a:extLst>
              <a:ext uri="{FF2B5EF4-FFF2-40B4-BE49-F238E27FC236}">
                <a16:creationId xmlns:a16="http://schemas.microsoft.com/office/drawing/2014/main" id="{17231DED-05E0-4E43-AD23-0032C95861E8}"/>
              </a:ext>
            </a:extLst>
          </p:cNvPr>
          <p:cNvSpPr/>
          <p:nvPr/>
        </p:nvSpPr>
        <p:spPr>
          <a:xfrm>
            <a:off x="-2" y="0"/>
            <a:ext cx="12192001" cy="6874911"/>
          </a:xfrm>
          <a:prstGeom prst="rect">
            <a:avLst/>
          </a:prstGeom>
          <a:solidFill>
            <a:srgbClr val="F6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grpSp>
        <p:nvGrpSpPr>
          <p:cNvPr id="8" name="Group 88">
            <a:extLst>
              <a:ext uri="{FF2B5EF4-FFF2-40B4-BE49-F238E27FC236}">
                <a16:creationId xmlns:a16="http://schemas.microsoft.com/office/drawing/2014/main" id="{9B235928-C857-4407-9661-4AE6CCAAAEED}"/>
              </a:ext>
            </a:extLst>
          </p:cNvPr>
          <p:cNvGrpSpPr/>
          <p:nvPr userDrawn="1"/>
        </p:nvGrpSpPr>
        <p:grpSpPr>
          <a:xfrm>
            <a:off x="-2" y="3125147"/>
            <a:ext cx="1484955" cy="1132002"/>
            <a:chOff x="1654" y="3139736"/>
            <a:chExt cx="1484955" cy="1132002"/>
          </a:xfrm>
        </p:grpSpPr>
        <p:sp>
          <p:nvSpPr>
            <p:cNvPr id="9" name="object 15">
              <a:extLst>
                <a:ext uri="{FF2B5EF4-FFF2-40B4-BE49-F238E27FC236}">
                  <a16:creationId xmlns:a16="http://schemas.microsoft.com/office/drawing/2014/main" id="{E9CCCAF1-A4E6-495F-BDC9-A897560A5FA9}"/>
                </a:ext>
              </a:extLst>
            </p:cNvPr>
            <p:cNvSpPr/>
            <p:nvPr/>
          </p:nvSpPr>
          <p:spPr>
            <a:xfrm>
              <a:off x="1654" y="3139736"/>
              <a:ext cx="1484955" cy="1132002"/>
            </a:xfrm>
            <a:prstGeom prst="rect">
              <a:avLst/>
            </a:prstGeom>
            <a:blipFill>
              <a:blip r:embed="rId4" cstate="print"/>
              <a:stretch>
                <a:fillRect/>
              </a:stretch>
            </a:blipFill>
          </p:spPr>
          <p:txBody>
            <a:bodyPr wrap="square" lIns="0" tIns="0" rIns="0" bIns="0" rtlCol="0"/>
            <a:lstStyle/>
            <a:p>
              <a:endParaRPr sz="946"/>
            </a:p>
          </p:txBody>
        </p:sp>
        <p:sp>
          <p:nvSpPr>
            <p:cNvPr id="14" name="object 16">
              <a:extLst>
                <a:ext uri="{FF2B5EF4-FFF2-40B4-BE49-F238E27FC236}">
                  <a16:creationId xmlns:a16="http://schemas.microsoft.com/office/drawing/2014/main" id="{61CCB083-C88C-4131-98FF-148AA97BEA21}"/>
                </a:ext>
              </a:extLst>
            </p:cNvPr>
            <p:cNvSpPr/>
            <p:nvPr/>
          </p:nvSpPr>
          <p:spPr>
            <a:xfrm>
              <a:off x="12944" y="3165655"/>
              <a:ext cx="1313894" cy="530027"/>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sz="946"/>
            </a:p>
          </p:txBody>
        </p:sp>
        <p:sp>
          <p:nvSpPr>
            <p:cNvPr id="15" name="object 17">
              <a:extLst>
                <a:ext uri="{FF2B5EF4-FFF2-40B4-BE49-F238E27FC236}">
                  <a16:creationId xmlns:a16="http://schemas.microsoft.com/office/drawing/2014/main" id="{A79B2EE9-AF2D-4846-BADA-8FD7D0D5718C}"/>
                </a:ext>
              </a:extLst>
            </p:cNvPr>
            <p:cNvSpPr/>
            <p:nvPr/>
          </p:nvSpPr>
          <p:spPr>
            <a:xfrm>
              <a:off x="43130" y="3283218"/>
              <a:ext cx="1213274" cy="294901"/>
            </a:xfrm>
            <a:prstGeom prst="rect">
              <a:avLst/>
            </a:prstGeom>
            <a:blipFill>
              <a:blip r:embed="rId5" cstate="print"/>
              <a:stretch>
                <a:fillRect/>
              </a:stretch>
            </a:blipFill>
          </p:spPr>
          <p:txBody>
            <a:bodyPr wrap="square" lIns="0" tIns="0" rIns="0" bIns="0" rtlCol="0"/>
            <a:lstStyle/>
            <a:p>
              <a:endParaRPr sz="946"/>
            </a:p>
          </p:txBody>
        </p:sp>
      </p:grpSp>
    </p:spTree>
    <p:extLst>
      <p:ext uri="{BB962C8B-B14F-4D97-AF65-F5344CB8AC3E}">
        <p14:creationId xmlns:p14="http://schemas.microsoft.com/office/powerpoint/2010/main" val="1853639455"/>
      </p:ext>
    </p:extLst>
  </p:cSld>
  <p:clrMap bg1="lt1" tx1="dk1" bg2="lt2" tx2="dk2" accent1="accent1" accent2="accent2" accent3="accent3" accent4="accent4" accent5="accent5" accent6="accent6" hlink="hlink" folHlink="folHlink"/>
  <p:sldLayoutIdLst>
    <p:sldLayoutId id="2147483712" r:id="rId1"/>
    <p:sldLayoutId id="21474837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4FA64B9E-5E7D-4F9A-B0E1-210E1A97211A}"/>
              </a:ext>
            </a:extLst>
          </p:cNvPr>
          <p:cNvSpPr/>
          <p:nvPr/>
        </p:nvSpPr>
        <p:spPr>
          <a:xfrm>
            <a:off x="0" y="1"/>
            <a:ext cx="12192000" cy="6858000"/>
          </a:xfrm>
          <a:prstGeom prst="rect">
            <a:avLst/>
          </a:prstGeom>
          <a:solidFill>
            <a:srgbClr val="F6F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59">
            <a:extLst>
              <a:ext uri="{FF2B5EF4-FFF2-40B4-BE49-F238E27FC236}">
                <a16:creationId xmlns:a16="http://schemas.microsoft.com/office/drawing/2014/main" id="{67246655-C516-4298-9659-A4D704F7EFFB}"/>
              </a:ext>
            </a:extLst>
          </p:cNvPr>
          <p:cNvSpPr/>
          <p:nvPr/>
        </p:nvSpPr>
        <p:spPr>
          <a:xfrm rot="10800000">
            <a:off x="-5" y="689"/>
            <a:ext cx="12192001" cy="1068005"/>
          </a:xfrm>
          <a:prstGeom prst="rect">
            <a:avLst/>
          </a:prstGeom>
          <a:solidFill>
            <a:srgbClr val="FB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8" name="Group 270">
            <a:extLst>
              <a:ext uri="{FF2B5EF4-FFF2-40B4-BE49-F238E27FC236}">
                <a16:creationId xmlns:a16="http://schemas.microsoft.com/office/drawing/2014/main" id="{5A956F4B-12B8-47F9-A0D9-923791C52109}"/>
              </a:ext>
            </a:extLst>
          </p:cNvPr>
          <p:cNvGrpSpPr/>
          <p:nvPr/>
        </p:nvGrpSpPr>
        <p:grpSpPr>
          <a:xfrm>
            <a:off x="0" y="148242"/>
            <a:ext cx="1727829" cy="1317149"/>
            <a:chOff x="0" y="5222829"/>
            <a:chExt cx="2826914" cy="2154997"/>
          </a:xfrm>
        </p:grpSpPr>
        <p:sp>
          <p:nvSpPr>
            <p:cNvPr id="19" name="object 34">
              <a:extLst>
                <a:ext uri="{FF2B5EF4-FFF2-40B4-BE49-F238E27FC236}">
                  <a16:creationId xmlns:a16="http://schemas.microsoft.com/office/drawing/2014/main" id="{F2D43088-B6C9-47CC-8957-7F471FC4F321}"/>
                </a:ext>
              </a:extLst>
            </p:cNvPr>
            <p:cNvSpPr/>
            <p:nvPr/>
          </p:nvSpPr>
          <p:spPr>
            <a:xfrm>
              <a:off x="0" y="5222829"/>
              <a:ext cx="2826914" cy="2154997"/>
            </a:xfrm>
            <a:prstGeom prst="rect">
              <a:avLst/>
            </a:prstGeom>
            <a:blipFill>
              <a:blip r:embed="rId5" cstate="print"/>
              <a:stretch>
                <a:fillRect/>
              </a:stretch>
            </a:blipFill>
            <a:effectLst>
              <a:outerShdw blurRad="762000" dist="50800" dir="6720000" algn="ctr" rotWithShape="0">
                <a:srgbClr val="000000">
                  <a:alpha val="14000"/>
                </a:srgbClr>
              </a:outerShdw>
            </a:effectLst>
          </p:spPr>
          <p:txBody>
            <a:bodyPr wrap="square" lIns="0" tIns="0" rIns="0" bIns="0" rtlCol="0"/>
            <a:lstStyle/>
            <a:p>
              <a:endParaRPr/>
            </a:p>
          </p:txBody>
        </p:sp>
        <p:sp>
          <p:nvSpPr>
            <p:cNvPr id="20" name="object 35">
              <a:extLst>
                <a:ext uri="{FF2B5EF4-FFF2-40B4-BE49-F238E27FC236}">
                  <a16:creationId xmlns:a16="http://schemas.microsoft.com/office/drawing/2014/main" id="{AAD0DF5E-202C-4D54-8E56-5EFEF3DFFB3F}"/>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21" name="object 36">
              <a:extLst>
                <a:ext uri="{FF2B5EF4-FFF2-40B4-BE49-F238E27FC236}">
                  <a16:creationId xmlns:a16="http://schemas.microsoft.com/office/drawing/2014/main" id="{9BA9A4A5-6220-49CE-91B2-162276BE848B}"/>
                </a:ext>
              </a:extLst>
            </p:cNvPr>
            <p:cNvSpPr/>
            <p:nvPr/>
          </p:nvSpPr>
          <p:spPr>
            <a:xfrm>
              <a:off x="57466" y="5589731"/>
              <a:ext cx="2309715" cy="561404"/>
            </a:xfrm>
            <a:prstGeom prst="rect">
              <a:avLst/>
            </a:prstGeom>
            <a:blipFill>
              <a:blip r:embed="rId6" cstate="print"/>
              <a:stretch>
                <a:fillRect/>
              </a:stretch>
            </a:blipFill>
          </p:spPr>
          <p:txBody>
            <a:bodyPr wrap="square" lIns="0" tIns="0" rIns="0" bIns="0" rtlCol="0"/>
            <a:lstStyle/>
            <a:p>
              <a:endParaRPr/>
            </a:p>
          </p:txBody>
        </p:sp>
      </p:grpSp>
      <p:grpSp>
        <p:nvGrpSpPr>
          <p:cNvPr id="9" name="Group 53">
            <a:extLst>
              <a:ext uri="{FF2B5EF4-FFF2-40B4-BE49-F238E27FC236}">
                <a16:creationId xmlns:a16="http://schemas.microsoft.com/office/drawing/2014/main" id="{C0B95947-41A4-4D10-9D53-CAB189FA24F8}"/>
              </a:ext>
            </a:extLst>
          </p:cNvPr>
          <p:cNvGrpSpPr/>
          <p:nvPr userDrawn="1"/>
        </p:nvGrpSpPr>
        <p:grpSpPr>
          <a:xfrm>
            <a:off x="11244281" y="169397"/>
            <a:ext cx="761208" cy="761208"/>
            <a:chOff x="4489297" y="1785956"/>
            <a:chExt cx="3471024" cy="3471024"/>
          </a:xfrm>
        </p:grpSpPr>
        <p:grpSp>
          <p:nvGrpSpPr>
            <p:cNvPr id="10" name="Group 54">
              <a:extLst>
                <a:ext uri="{FF2B5EF4-FFF2-40B4-BE49-F238E27FC236}">
                  <a16:creationId xmlns:a16="http://schemas.microsoft.com/office/drawing/2014/main" id="{27868301-0BCA-4683-A8DF-6B0ACDDACC9A}"/>
                </a:ext>
              </a:extLst>
            </p:cNvPr>
            <p:cNvGrpSpPr/>
            <p:nvPr/>
          </p:nvGrpSpPr>
          <p:grpSpPr>
            <a:xfrm>
              <a:off x="4489297" y="1785956"/>
              <a:ext cx="3471024" cy="3471024"/>
              <a:chOff x="4474318" y="1762864"/>
              <a:chExt cx="3471024" cy="3471024"/>
            </a:xfrm>
          </p:grpSpPr>
          <p:sp>
            <p:nvSpPr>
              <p:cNvPr id="12" name="Ovaal 9">
                <a:extLst>
                  <a:ext uri="{FF2B5EF4-FFF2-40B4-BE49-F238E27FC236}">
                    <a16:creationId xmlns:a16="http://schemas.microsoft.com/office/drawing/2014/main" id="{1A1BF622-94D0-4041-BEF8-E88A75CA2183}"/>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0"/>
              </a:p>
            </p:txBody>
          </p:sp>
          <p:pic>
            <p:nvPicPr>
              <p:cNvPr id="13" name="Picture 57">
                <a:extLst>
                  <a:ext uri="{FF2B5EF4-FFF2-40B4-BE49-F238E27FC236}">
                    <a16:creationId xmlns:a16="http://schemas.microsoft.com/office/drawing/2014/main" id="{3CDCADBB-65C7-4139-A35A-FBE086ABA326}"/>
                  </a:ext>
                </a:extLst>
              </p:cNvPr>
              <p:cNvPicPr>
                <a:picLocks noChangeAspect="1"/>
              </p:cNvPicPr>
              <p:nvPr/>
            </p:nvPicPr>
            <p:blipFill>
              <a:blip r:embed="rId7"/>
              <a:stretch>
                <a:fillRect/>
              </a:stretch>
            </p:blipFill>
            <p:spPr>
              <a:xfrm>
                <a:off x="4474318" y="1762864"/>
                <a:ext cx="3471024" cy="3471024"/>
              </a:xfrm>
              <a:prstGeom prst="rect">
                <a:avLst/>
              </a:prstGeom>
            </p:spPr>
          </p:pic>
          <p:grpSp>
            <p:nvGrpSpPr>
              <p:cNvPr id="14" name="Group 58">
                <a:extLst>
                  <a:ext uri="{FF2B5EF4-FFF2-40B4-BE49-F238E27FC236}">
                    <a16:creationId xmlns:a16="http://schemas.microsoft.com/office/drawing/2014/main" id="{D852B1AA-2763-4517-B497-8101A6D40A55}"/>
                  </a:ext>
                </a:extLst>
              </p:cNvPr>
              <p:cNvGrpSpPr/>
              <p:nvPr/>
            </p:nvGrpSpPr>
            <p:grpSpPr>
              <a:xfrm>
                <a:off x="4549276" y="1849765"/>
                <a:ext cx="3315940" cy="3297704"/>
                <a:chOff x="4549276" y="1849765"/>
                <a:chExt cx="3315940" cy="3297704"/>
              </a:xfrm>
            </p:grpSpPr>
            <p:sp>
              <p:nvSpPr>
                <p:cNvPr id="15" name="Rectangle 60">
                  <a:extLst>
                    <a:ext uri="{FF2B5EF4-FFF2-40B4-BE49-F238E27FC236}">
                      <a16:creationId xmlns:a16="http://schemas.microsoft.com/office/drawing/2014/main" id="{0C2078FE-71CE-4C4C-A5F7-68EB450D1221}"/>
                    </a:ext>
                  </a:extLst>
                </p:cNvPr>
                <p:cNvSpPr/>
                <p:nvPr/>
              </p:nvSpPr>
              <p:spPr>
                <a:xfrm>
                  <a:off x="5263664" y="1849765"/>
                  <a:ext cx="1850767"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RESPONSE</a:t>
                  </a:r>
                  <a:endParaRPr lang="en-US" sz="400"/>
                </a:p>
              </p:txBody>
            </p:sp>
            <p:sp>
              <p:nvSpPr>
                <p:cNvPr id="16" name="Rectangle 61">
                  <a:extLst>
                    <a:ext uri="{FF2B5EF4-FFF2-40B4-BE49-F238E27FC236}">
                      <a16:creationId xmlns:a16="http://schemas.microsoft.com/office/drawing/2014/main" id="{E4C1BDDB-CDCF-48DE-AFCD-165CFB6CBC0D}"/>
                    </a:ext>
                  </a:extLst>
                </p:cNvPr>
                <p:cNvSpPr/>
                <p:nvPr/>
              </p:nvSpPr>
              <p:spPr>
                <a:xfrm rot="16200000">
                  <a:off x="6448629" y="2994895"/>
                  <a:ext cx="1850773"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RECOVERY</a:t>
                  </a:r>
                  <a:endParaRPr lang="en-US" sz="400"/>
                </a:p>
              </p:txBody>
            </p:sp>
            <p:sp>
              <p:nvSpPr>
                <p:cNvPr id="17" name="Rectangle 66">
                  <a:extLst>
                    <a:ext uri="{FF2B5EF4-FFF2-40B4-BE49-F238E27FC236}">
                      <a16:creationId xmlns:a16="http://schemas.microsoft.com/office/drawing/2014/main" id="{1601C50A-D6C1-4F6C-A753-045EBBE7AC70}"/>
                    </a:ext>
                  </a:extLst>
                </p:cNvPr>
                <p:cNvSpPr/>
                <p:nvPr/>
              </p:nvSpPr>
              <p:spPr>
                <a:xfrm rot="5400000">
                  <a:off x="3808088" y="2983623"/>
                  <a:ext cx="2464776" cy="982400"/>
                </a:xfrm>
                <a:prstGeom prst="rect">
                  <a:avLst/>
                </a:prstGeom>
              </p:spPr>
              <p:txBody>
                <a:bodyPr wrap="none">
                  <a:spAutoFit/>
                </a:bodyPr>
                <a:lstStyle/>
                <a:p>
                  <a:pPr algn="ctr"/>
                  <a:r>
                    <a:rPr lang="en-US" sz="400">
                      <a:solidFill>
                        <a:srgbClr val="1D5265"/>
                      </a:solidFill>
                    </a:rPr>
                    <a:t>EARLY WARNING</a:t>
                  </a:r>
                </a:p>
                <a:p>
                  <a:pPr algn="ctr"/>
                  <a:r>
                    <a:rPr lang="en-US" sz="400">
                      <a:solidFill>
                        <a:srgbClr val="1D5265"/>
                      </a:solidFill>
                    </a:rPr>
                    <a:t>EARLY ACTION</a:t>
                  </a:r>
                </a:p>
              </p:txBody>
            </p:sp>
            <p:sp>
              <p:nvSpPr>
                <p:cNvPr id="22" name="Rectangle 67">
                  <a:extLst>
                    <a:ext uri="{FF2B5EF4-FFF2-40B4-BE49-F238E27FC236}">
                      <a16:creationId xmlns:a16="http://schemas.microsoft.com/office/drawing/2014/main" id="{3662BEE9-C0C2-4578-8E46-FDAA3473328B}"/>
                    </a:ext>
                  </a:extLst>
                </p:cNvPr>
                <p:cNvSpPr/>
                <p:nvPr/>
              </p:nvSpPr>
              <p:spPr>
                <a:xfrm>
                  <a:off x="5087908" y="4165068"/>
                  <a:ext cx="2201627" cy="982401"/>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sp>
          <p:nvSpPr>
            <p:cNvPr id="11" name="Right Arrow 55">
              <a:extLst>
                <a:ext uri="{FF2B5EF4-FFF2-40B4-BE49-F238E27FC236}">
                  <a16:creationId xmlns:a16="http://schemas.microsoft.com/office/drawing/2014/main" id="{2AD2486F-C796-45F0-9362-CFD1DCFB630F}"/>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grpSp>
    </p:spTree>
    <p:extLst>
      <p:ext uri="{BB962C8B-B14F-4D97-AF65-F5344CB8AC3E}">
        <p14:creationId xmlns:p14="http://schemas.microsoft.com/office/powerpoint/2010/main" val="170764507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4FA64B9E-5E7D-4F9A-B0E1-210E1A97211A}"/>
              </a:ext>
            </a:extLst>
          </p:cNvPr>
          <p:cNvSpPr/>
          <p:nvPr/>
        </p:nvSpPr>
        <p:spPr>
          <a:xfrm>
            <a:off x="0" y="1"/>
            <a:ext cx="12192000" cy="6858000"/>
          </a:xfrm>
          <a:prstGeom prst="rect">
            <a:avLst/>
          </a:prstGeom>
          <a:solidFill>
            <a:srgbClr val="F6F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59">
            <a:extLst>
              <a:ext uri="{FF2B5EF4-FFF2-40B4-BE49-F238E27FC236}">
                <a16:creationId xmlns:a16="http://schemas.microsoft.com/office/drawing/2014/main" id="{EC19C46A-CE82-401B-889D-4BF5D03FD6DD}"/>
              </a:ext>
            </a:extLst>
          </p:cNvPr>
          <p:cNvSpPr/>
          <p:nvPr userDrawn="1"/>
        </p:nvSpPr>
        <p:spPr>
          <a:xfrm rot="10800000">
            <a:off x="-5" y="689"/>
            <a:ext cx="12192001" cy="1068005"/>
          </a:xfrm>
          <a:prstGeom prst="rect">
            <a:avLst/>
          </a:prstGeom>
          <a:solidFill>
            <a:srgbClr val="F59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24" name="Group 270">
            <a:extLst>
              <a:ext uri="{FF2B5EF4-FFF2-40B4-BE49-F238E27FC236}">
                <a16:creationId xmlns:a16="http://schemas.microsoft.com/office/drawing/2014/main" id="{E512D076-2AA0-4F3C-8878-D10A3A18E952}"/>
              </a:ext>
            </a:extLst>
          </p:cNvPr>
          <p:cNvGrpSpPr/>
          <p:nvPr userDrawn="1"/>
        </p:nvGrpSpPr>
        <p:grpSpPr>
          <a:xfrm>
            <a:off x="0" y="148242"/>
            <a:ext cx="1727829" cy="1317149"/>
            <a:chOff x="0" y="5222829"/>
            <a:chExt cx="2826914" cy="2154997"/>
          </a:xfrm>
        </p:grpSpPr>
        <p:sp>
          <p:nvSpPr>
            <p:cNvPr id="25" name="object 34">
              <a:extLst>
                <a:ext uri="{FF2B5EF4-FFF2-40B4-BE49-F238E27FC236}">
                  <a16:creationId xmlns:a16="http://schemas.microsoft.com/office/drawing/2014/main" id="{5FD52280-2B02-496C-B75C-37DF7E6DF55C}"/>
                </a:ext>
              </a:extLst>
            </p:cNvPr>
            <p:cNvSpPr/>
            <p:nvPr/>
          </p:nvSpPr>
          <p:spPr>
            <a:xfrm>
              <a:off x="0" y="5222829"/>
              <a:ext cx="2826914" cy="2154997"/>
            </a:xfrm>
            <a:prstGeom prst="rect">
              <a:avLst/>
            </a:prstGeom>
            <a:blipFill>
              <a:blip r:embed="rId9" cstate="print"/>
              <a:stretch>
                <a:fillRect/>
              </a:stretch>
            </a:blipFill>
            <a:effectLst>
              <a:outerShdw blurRad="762000" dist="50800" dir="6720000" algn="ctr" rotWithShape="0">
                <a:srgbClr val="000000">
                  <a:alpha val="14000"/>
                </a:srgbClr>
              </a:outerShdw>
            </a:effectLst>
          </p:spPr>
          <p:txBody>
            <a:bodyPr wrap="square" lIns="0" tIns="0" rIns="0" bIns="0" rtlCol="0"/>
            <a:lstStyle/>
            <a:p>
              <a:endParaRPr/>
            </a:p>
          </p:txBody>
        </p:sp>
        <p:sp>
          <p:nvSpPr>
            <p:cNvPr id="26" name="object 35">
              <a:extLst>
                <a:ext uri="{FF2B5EF4-FFF2-40B4-BE49-F238E27FC236}">
                  <a16:creationId xmlns:a16="http://schemas.microsoft.com/office/drawing/2014/main" id="{FE074579-B2CE-4F40-8C38-EAD89C4B7E19}"/>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27" name="object 36">
              <a:extLst>
                <a:ext uri="{FF2B5EF4-FFF2-40B4-BE49-F238E27FC236}">
                  <a16:creationId xmlns:a16="http://schemas.microsoft.com/office/drawing/2014/main" id="{D0CC56A5-A925-46CA-841D-7031482737AF}"/>
                </a:ext>
              </a:extLst>
            </p:cNvPr>
            <p:cNvSpPr/>
            <p:nvPr/>
          </p:nvSpPr>
          <p:spPr>
            <a:xfrm>
              <a:off x="57466" y="5589731"/>
              <a:ext cx="2309715" cy="561404"/>
            </a:xfrm>
            <a:prstGeom prst="rect">
              <a:avLst/>
            </a:prstGeom>
            <a:blipFill>
              <a:blip r:embed="rId10" cstate="print"/>
              <a:stretch>
                <a:fillRect/>
              </a:stretch>
            </a:blipFill>
          </p:spPr>
          <p:txBody>
            <a:bodyPr wrap="square" lIns="0" tIns="0" rIns="0" bIns="0" rtlCol="0"/>
            <a:lstStyle/>
            <a:p>
              <a:endParaRPr/>
            </a:p>
          </p:txBody>
        </p:sp>
      </p:grpSp>
      <p:grpSp>
        <p:nvGrpSpPr>
          <p:cNvPr id="9" name="Group 53">
            <a:extLst>
              <a:ext uri="{FF2B5EF4-FFF2-40B4-BE49-F238E27FC236}">
                <a16:creationId xmlns:a16="http://schemas.microsoft.com/office/drawing/2014/main" id="{8295B64F-682D-4EC6-9F8F-227E05267EDE}"/>
              </a:ext>
            </a:extLst>
          </p:cNvPr>
          <p:cNvGrpSpPr/>
          <p:nvPr userDrawn="1"/>
        </p:nvGrpSpPr>
        <p:grpSpPr>
          <a:xfrm>
            <a:off x="11244281" y="169397"/>
            <a:ext cx="761208" cy="761208"/>
            <a:chOff x="4489297" y="1785956"/>
            <a:chExt cx="3471024" cy="3471024"/>
          </a:xfrm>
        </p:grpSpPr>
        <p:grpSp>
          <p:nvGrpSpPr>
            <p:cNvPr id="10" name="Group 54">
              <a:extLst>
                <a:ext uri="{FF2B5EF4-FFF2-40B4-BE49-F238E27FC236}">
                  <a16:creationId xmlns:a16="http://schemas.microsoft.com/office/drawing/2014/main" id="{F138ADBB-F18F-4986-B0D8-955E29E77B4A}"/>
                </a:ext>
              </a:extLst>
            </p:cNvPr>
            <p:cNvGrpSpPr/>
            <p:nvPr/>
          </p:nvGrpSpPr>
          <p:grpSpPr>
            <a:xfrm>
              <a:off x="4489297" y="1785956"/>
              <a:ext cx="3471024" cy="3471024"/>
              <a:chOff x="4474318" y="1762864"/>
              <a:chExt cx="3471024" cy="3471024"/>
            </a:xfrm>
          </p:grpSpPr>
          <p:sp>
            <p:nvSpPr>
              <p:cNvPr id="12" name="Ovaal 9">
                <a:extLst>
                  <a:ext uri="{FF2B5EF4-FFF2-40B4-BE49-F238E27FC236}">
                    <a16:creationId xmlns:a16="http://schemas.microsoft.com/office/drawing/2014/main" id="{FC8B73EC-08FA-45DE-ADC3-96ABDE227AA8}"/>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0"/>
              </a:p>
            </p:txBody>
          </p:sp>
          <p:pic>
            <p:nvPicPr>
              <p:cNvPr id="13" name="Picture 57">
                <a:extLst>
                  <a:ext uri="{FF2B5EF4-FFF2-40B4-BE49-F238E27FC236}">
                    <a16:creationId xmlns:a16="http://schemas.microsoft.com/office/drawing/2014/main" id="{165BF72B-CDC6-4268-882A-16F6B8762843}"/>
                  </a:ext>
                </a:extLst>
              </p:cNvPr>
              <p:cNvPicPr>
                <a:picLocks noChangeAspect="1"/>
              </p:cNvPicPr>
              <p:nvPr/>
            </p:nvPicPr>
            <p:blipFill>
              <a:blip r:embed="rId11"/>
              <a:stretch>
                <a:fillRect/>
              </a:stretch>
            </p:blipFill>
            <p:spPr>
              <a:xfrm>
                <a:off x="4474318" y="1762864"/>
                <a:ext cx="3471024" cy="3471024"/>
              </a:xfrm>
              <a:prstGeom prst="rect">
                <a:avLst/>
              </a:prstGeom>
            </p:spPr>
          </p:pic>
          <p:grpSp>
            <p:nvGrpSpPr>
              <p:cNvPr id="14" name="Group 58">
                <a:extLst>
                  <a:ext uri="{FF2B5EF4-FFF2-40B4-BE49-F238E27FC236}">
                    <a16:creationId xmlns:a16="http://schemas.microsoft.com/office/drawing/2014/main" id="{C6CD8899-268F-45E2-B9D0-D80F874CFE70}"/>
                  </a:ext>
                </a:extLst>
              </p:cNvPr>
              <p:cNvGrpSpPr/>
              <p:nvPr/>
            </p:nvGrpSpPr>
            <p:grpSpPr>
              <a:xfrm>
                <a:off x="4549276" y="1849765"/>
                <a:ext cx="3315940" cy="3297704"/>
                <a:chOff x="4549276" y="1849765"/>
                <a:chExt cx="3315940" cy="3297704"/>
              </a:xfrm>
            </p:grpSpPr>
            <p:sp>
              <p:nvSpPr>
                <p:cNvPr id="15" name="Rectangle 60">
                  <a:extLst>
                    <a:ext uri="{FF2B5EF4-FFF2-40B4-BE49-F238E27FC236}">
                      <a16:creationId xmlns:a16="http://schemas.microsoft.com/office/drawing/2014/main" id="{9AAAE07F-8621-45BD-AB2F-CA80BB86E93C}"/>
                    </a:ext>
                  </a:extLst>
                </p:cNvPr>
                <p:cNvSpPr/>
                <p:nvPr/>
              </p:nvSpPr>
              <p:spPr>
                <a:xfrm>
                  <a:off x="5263664" y="1849765"/>
                  <a:ext cx="1850767"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RESPONSE</a:t>
                  </a:r>
                  <a:endParaRPr lang="en-US" sz="400"/>
                </a:p>
              </p:txBody>
            </p:sp>
            <p:sp>
              <p:nvSpPr>
                <p:cNvPr id="16" name="Rectangle 61">
                  <a:extLst>
                    <a:ext uri="{FF2B5EF4-FFF2-40B4-BE49-F238E27FC236}">
                      <a16:creationId xmlns:a16="http://schemas.microsoft.com/office/drawing/2014/main" id="{79B359C8-664C-4FD7-81F9-0F04BAB01002}"/>
                    </a:ext>
                  </a:extLst>
                </p:cNvPr>
                <p:cNvSpPr/>
                <p:nvPr/>
              </p:nvSpPr>
              <p:spPr>
                <a:xfrm rot="16200000">
                  <a:off x="6448629" y="2994895"/>
                  <a:ext cx="1850773"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RECOVERY</a:t>
                  </a:r>
                  <a:endParaRPr lang="en-US" sz="400"/>
                </a:p>
              </p:txBody>
            </p:sp>
            <p:sp>
              <p:nvSpPr>
                <p:cNvPr id="17" name="Rectangle 66">
                  <a:extLst>
                    <a:ext uri="{FF2B5EF4-FFF2-40B4-BE49-F238E27FC236}">
                      <a16:creationId xmlns:a16="http://schemas.microsoft.com/office/drawing/2014/main" id="{6DFF36ED-9138-4E2E-9ED1-E1014D390BCC}"/>
                    </a:ext>
                  </a:extLst>
                </p:cNvPr>
                <p:cNvSpPr/>
                <p:nvPr/>
              </p:nvSpPr>
              <p:spPr>
                <a:xfrm rot="5400000">
                  <a:off x="3808088" y="2983623"/>
                  <a:ext cx="2464776" cy="982400"/>
                </a:xfrm>
                <a:prstGeom prst="rect">
                  <a:avLst/>
                </a:prstGeom>
              </p:spPr>
              <p:txBody>
                <a:bodyPr wrap="none">
                  <a:spAutoFit/>
                </a:bodyPr>
                <a:lstStyle/>
                <a:p>
                  <a:pPr algn="ctr"/>
                  <a:r>
                    <a:rPr lang="en-US" sz="400">
                      <a:solidFill>
                        <a:srgbClr val="1D5265"/>
                      </a:solidFill>
                    </a:rPr>
                    <a:t>EARLY WARNING</a:t>
                  </a:r>
                </a:p>
                <a:p>
                  <a:pPr algn="ctr"/>
                  <a:r>
                    <a:rPr lang="en-US" sz="400">
                      <a:solidFill>
                        <a:srgbClr val="1D5265"/>
                      </a:solidFill>
                    </a:rPr>
                    <a:t>EARLY ACTION</a:t>
                  </a:r>
                </a:p>
              </p:txBody>
            </p:sp>
            <p:sp>
              <p:nvSpPr>
                <p:cNvPr id="22" name="Rectangle 67">
                  <a:extLst>
                    <a:ext uri="{FF2B5EF4-FFF2-40B4-BE49-F238E27FC236}">
                      <a16:creationId xmlns:a16="http://schemas.microsoft.com/office/drawing/2014/main" id="{2DC8EA79-BA02-4121-A70D-0B4DB7EC0A28}"/>
                    </a:ext>
                  </a:extLst>
                </p:cNvPr>
                <p:cNvSpPr/>
                <p:nvPr/>
              </p:nvSpPr>
              <p:spPr>
                <a:xfrm>
                  <a:off x="5087908" y="4165068"/>
                  <a:ext cx="2201627" cy="982401"/>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sp>
          <p:nvSpPr>
            <p:cNvPr id="11" name="Right Arrow 55">
              <a:extLst>
                <a:ext uri="{FF2B5EF4-FFF2-40B4-BE49-F238E27FC236}">
                  <a16:creationId xmlns:a16="http://schemas.microsoft.com/office/drawing/2014/main" id="{3B814A8E-689A-40A6-8FF5-631B2A880AB2}"/>
                </a:ext>
              </a:extLst>
            </p:cNvPr>
            <p:cNvSpPr/>
            <p:nvPr/>
          </p:nvSpPr>
          <p:spPr>
            <a:xfrm rot="10800000">
              <a:off x="5680386" y="3063122"/>
              <a:ext cx="1083658" cy="974544"/>
            </a:xfrm>
            <a:prstGeom prst="rightArrow">
              <a:avLst/>
            </a:prstGeom>
            <a:solidFill>
              <a:srgbClr val="F59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grpSp>
    </p:spTree>
    <p:extLst>
      <p:ext uri="{BB962C8B-B14F-4D97-AF65-F5344CB8AC3E}">
        <p14:creationId xmlns:p14="http://schemas.microsoft.com/office/powerpoint/2010/main" val="139702656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66" r:id="rId4"/>
    <p:sldLayoutId id="2147483771" r:id="rId5"/>
    <p:sldLayoutId id="2147483772" r:id="rId6"/>
    <p:sldLayoutId id="214748377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4FA64B9E-5E7D-4F9A-B0E1-210E1A97211A}"/>
              </a:ext>
            </a:extLst>
          </p:cNvPr>
          <p:cNvSpPr/>
          <p:nvPr/>
        </p:nvSpPr>
        <p:spPr>
          <a:xfrm>
            <a:off x="0" y="1"/>
            <a:ext cx="12192000" cy="6858000"/>
          </a:xfrm>
          <a:prstGeom prst="rect">
            <a:avLst/>
          </a:prstGeom>
          <a:solidFill>
            <a:srgbClr val="F6F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59">
            <a:extLst>
              <a:ext uri="{FF2B5EF4-FFF2-40B4-BE49-F238E27FC236}">
                <a16:creationId xmlns:a16="http://schemas.microsoft.com/office/drawing/2014/main" id="{4B901B85-8F91-4502-9C83-AE3E140FECA4}"/>
              </a:ext>
            </a:extLst>
          </p:cNvPr>
          <p:cNvSpPr/>
          <p:nvPr userDrawn="1"/>
        </p:nvSpPr>
        <p:spPr>
          <a:xfrm rot="10800000">
            <a:off x="-5" y="689"/>
            <a:ext cx="12192001" cy="106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 name="Group 270">
            <a:extLst>
              <a:ext uri="{FF2B5EF4-FFF2-40B4-BE49-F238E27FC236}">
                <a16:creationId xmlns:a16="http://schemas.microsoft.com/office/drawing/2014/main" id="{ED828D30-773B-407D-ABCE-4BB6CF537E3E}"/>
              </a:ext>
            </a:extLst>
          </p:cNvPr>
          <p:cNvGrpSpPr/>
          <p:nvPr userDrawn="1"/>
        </p:nvGrpSpPr>
        <p:grpSpPr>
          <a:xfrm>
            <a:off x="0" y="148242"/>
            <a:ext cx="1727829" cy="1317149"/>
            <a:chOff x="0" y="5222829"/>
            <a:chExt cx="2826914" cy="2154997"/>
          </a:xfrm>
        </p:grpSpPr>
        <p:sp>
          <p:nvSpPr>
            <p:cNvPr id="11" name="object 34">
              <a:extLst>
                <a:ext uri="{FF2B5EF4-FFF2-40B4-BE49-F238E27FC236}">
                  <a16:creationId xmlns:a16="http://schemas.microsoft.com/office/drawing/2014/main" id="{BF6842A8-F482-44A8-87FA-4C88924C7BD0}"/>
                </a:ext>
              </a:extLst>
            </p:cNvPr>
            <p:cNvSpPr/>
            <p:nvPr/>
          </p:nvSpPr>
          <p:spPr>
            <a:xfrm>
              <a:off x="0" y="5222829"/>
              <a:ext cx="2826914" cy="2154997"/>
            </a:xfrm>
            <a:prstGeom prst="rect">
              <a:avLst/>
            </a:prstGeom>
            <a:blipFill>
              <a:blip r:embed="rId5" cstate="print"/>
              <a:stretch>
                <a:fillRect/>
              </a:stretch>
            </a:blipFill>
            <a:effectLst>
              <a:outerShdw blurRad="762000" dist="50800" dir="6720000" algn="ctr" rotWithShape="0">
                <a:srgbClr val="000000">
                  <a:alpha val="14000"/>
                </a:srgbClr>
              </a:outerShdw>
            </a:effectLst>
          </p:spPr>
          <p:txBody>
            <a:bodyPr wrap="square" lIns="0" tIns="0" rIns="0" bIns="0" rtlCol="0"/>
            <a:lstStyle/>
            <a:p>
              <a:endParaRPr/>
            </a:p>
          </p:txBody>
        </p:sp>
        <p:sp>
          <p:nvSpPr>
            <p:cNvPr id="12" name="object 35">
              <a:extLst>
                <a:ext uri="{FF2B5EF4-FFF2-40B4-BE49-F238E27FC236}">
                  <a16:creationId xmlns:a16="http://schemas.microsoft.com/office/drawing/2014/main" id="{329787C4-E2CA-4279-BE26-C2130F04ADE8}"/>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3" name="object 36">
              <a:extLst>
                <a:ext uri="{FF2B5EF4-FFF2-40B4-BE49-F238E27FC236}">
                  <a16:creationId xmlns:a16="http://schemas.microsoft.com/office/drawing/2014/main" id="{867D2537-DD90-41AC-A899-FFEF2490AA2B}"/>
                </a:ext>
              </a:extLst>
            </p:cNvPr>
            <p:cNvSpPr/>
            <p:nvPr/>
          </p:nvSpPr>
          <p:spPr>
            <a:xfrm>
              <a:off x="57466" y="5589731"/>
              <a:ext cx="2309715" cy="561404"/>
            </a:xfrm>
            <a:prstGeom prst="rect">
              <a:avLst/>
            </a:prstGeom>
            <a:blipFill>
              <a:blip r:embed="rId6" cstate="print"/>
              <a:stretch>
                <a:fillRect/>
              </a:stretch>
            </a:blipFill>
          </p:spPr>
          <p:txBody>
            <a:bodyPr wrap="square" lIns="0" tIns="0" rIns="0" bIns="0" rtlCol="0"/>
            <a:lstStyle/>
            <a:p>
              <a:endParaRPr/>
            </a:p>
          </p:txBody>
        </p:sp>
      </p:grpSp>
      <p:grpSp>
        <p:nvGrpSpPr>
          <p:cNvPr id="14" name="Group 53">
            <a:extLst>
              <a:ext uri="{FF2B5EF4-FFF2-40B4-BE49-F238E27FC236}">
                <a16:creationId xmlns:a16="http://schemas.microsoft.com/office/drawing/2014/main" id="{4AE4436B-81CE-405D-8C47-7AEDF6187D6B}"/>
              </a:ext>
            </a:extLst>
          </p:cNvPr>
          <p:cNvGrpSpPr/>
          <p:nvPr userDrawn="1"/>
        </p:nvGrpSpPr>
        <p:grpSpPr>
          <a:xfrm>
            <a:off x="11244281" y="169397"/>
            <a:ext cx="761208" cy="761208"/>
            <a:chOff x="4489297" y="1785956"/>
            <a:chExt cx="3471024" cy="3471024"/>
          </a:xfrm>
        </p:grpSpPr>
        <p:grpSp>
          <p:nvGrpSpPr>
            <p:cNvPr id="15" name="Group 54">
              <a:extLst>
                <a:ext uri="{FF2B5EF4-FFF2-40B4-BE49-F238E27FC236}">
                  <a16:creationId xmlns:a16="http://schemas.microsoft.com/office/drawing/2014/main" id="{D30B5BBF-C46B-4280-93B7-822371A94112}"/>
                </a:ext>
              </a:extLst>
            </p:cNvPr>
            <p:cNvGrpSpPr/>
            <p:nvPr/>
          </p:nvGrpSpPr>
          <p:grpSpPr>
            <a:xfrm>
              <a:off x="4489297" y="1785956"/>
              <a:ext cx="3471024" cy="3471024"/>
              <a:chOff x="4474318" y="1762864"/>
              <a:chExt cx="3471024" cy="3471024"/>
            </a:xfrm>
          </p:grpSpPr>
          <p:sp>
            <p:nvSpPr>
              <p:cNvPr id="17" name="Ovaal 9">
                <a:extLst>
                  <a:ext uri="{FF2B5EF4-FFF2-40B4-BE49-F238E27FC236}">
                    <a16:creationId xmlns:a16="http://schemas.microsoft.com/office/drawing/2014/main" id="{DBC87870-9406-4664-AD50-216001B30295}"/>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0"/>
              </a:p>
            </p:txBody>
          </p:sp>
          <p:pic>
            <p:nvPicPr>
              <p:cNvPr id="22" name="Picture 57">
                <a:extLst>
                  <a:ext uri="{FF2B5EF4-FFF2-40B4-BE49-F238E27FC236}">
                    <a16:creationId xmlns:a16="http://schemas.microsoft.com/office/drawing/2014/main" id="{CC20D499-DE8B-4A4C-B5C7-B54AAB80C51F}"/>
                  </a:ext>
                </a:extLst>
              </p:cNvPr>
              <p:cNvPicPr>
                <a:picLocks noChangeAspect="1"/>
              </p:cNvPicPr>
              <p:nvPr/>
            </p:nvPicPr>
            <p:blipFill>
              <a:blip r:embed="rId7"/>
              <a:stretch>
                <a:fillRect/>
              </a:stretch>
            </p:blipFill>
            <p:spPr>
              <a:xfrm>
                <a:off x="4474318" y="1762864"/>
                <a:ext cx="3471024" cy="3471024"/>
              </a:xfrm>
              <a:prstGeom prst="rect">
                <a:avLst/>
              </a:prstGeom>
            </p:spPr>
          </p:pic>
          <p:grpSp>
            <p:nvGrpSpPr>
              <p:cNvPr id="23" name="Group 58">
                <a:extLst>
                  <a:ext uri="{FF2B5EF4-FFF2-40B4-BE49-F238E27FC236}">
                    <a16:creationId xmlns:a16="http://schemas.microsoft.com/office/drawing/2014/main" id="{BF6F0553-1468-4BEF-8A13-DDC925776C1B}"/>
                  </a:ext>
                </a:extLst>
              </p:cNvPr>
              <p:cNvGrpSpPr/>
              <p:nvPr/>
            </p:nvGrpSpPr>
            <p:grpSpPr>
              <a:xfrm>
                <a:off x="4549276" y="1849765"/>
                <a:ext cx="3315940" cy="3297704"/>
                <a:chOff x="4549276" y="1849765"/>
                <a:chExt cx="3315940" cy="3297704"/>
              </a:xfrm>
            </p:grpSpPr>
            <p:sp>
              <p:nvSpPr>
                <p:cNvPr id="24" name="Rectangle 60">
                  <a:extLst>
                    <a:ext uri="{FF2B5EF4-FFF2-40B4-BE49-F238E27FC236}">
                      <a16:creationId xmlns:a16="http://schemas.microsoft.com/office/drawing/2014/main" id="{B180018D-F6D4-46E9-A638-733ED0424CA5}"/>
                    </a:ext>
                  </a:extLst>
                </p:cNvPr>
                <p:cNvSpPr/>
                <p:nvPr/>
              </p:nvSpPr>
              <p:spPr>
                <a:xfrm>
                  <a:off x="5263664" y="1849765"/>
                  <a:ext cx="1850767"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RESPONSE</a:t>
                  </a:r>
                  <a:endParaRPr lang="en-US" sz="400"/>
                </a:p>
              </p:txBody>
            </p:sp>
            <p:sp>
              <p:nvSpPr>
                <p:cNvPr id="25" name="Rectangle 61">
                  <a:extLst>
                    <a:ext uri="{FF2B5EF4-FFF2-40B4-BE49-F238E27FC236}">
                      <a16:creationId xmlns:a16="http://schemas.microsoft.com/office/drawing/2014/main" id="{85E820FA-40B8-4698-A112-84F171BBE620}"/>
                    </a:ext>
                  </a:extLst>
                </p:cNvPr>
                <p:cNvSpPr/>
                <p:nvPr/>
              </p:nvSpPr>
              <p:spPr>
                <a:xfrm rot="16200000">
                  <a:off x="6448629" y="2994895"/>
                  <a:ext cx="1850773"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RECOVERY</a:t>
                  </a:r>
                  <a:endParaRPr lang="en-US" sz="400"/>
                </a:p>
              </p:txBody>
            </p:sp>
            <p:sp>
              <p:nvSpPr>
                <p:cNvPr id="26" name="Rectangle 66">
                  <a:extLst>
                    <a:ext uri="{FF2B5EF4-FFF2-40B4-BE49-F238E27FC236}">
                      <a16:creationId xmlns:a16="http://schemas.microsoft.com/office/drawing/2014/main" id="{EBC2BFB6-25EB-4CCE-9319-1E21BFAB3605}"/>
                    </a:ext>
                  </a:extLst>
                </p:cNvPr>
                <p:cNvSpPr/>
                <p:nvPr/>
              </p:nvSpPr>
              <p:spPr>
                <a:xfrm rot="5400000">
                  <a:off x="3808088" y="2983623"/>
                  <a:ext cx="2464776" cy="982400"/>
                </a:xfrm>
                <a:prstGeom prst="rect">
                  <a:avLst/>
                </a:prstGeom>
              </p:spPr>
              <p:txBody>
                <a:bodyPr wrap="none">
                  <a:spAutoFit/>
                </a:bodyPr>
                <a:lstStyle/>
                <a:p>
                  <a:pPr algn="ctr"/>
                  <a:r>
                    <a:rPr lang="en-US" sz="400">
                      <a:solidFill>
                        <a:srgbClr val="1D5265"/>
                      </a:solidFill>
                    </a:rPr>
                    <a:t>EARLY WARNING</a:t>
                  </a:r>
                </a:p>
                <a:p>
                  <a:pPr algn="ctr"/>
                  <a:r>
                    <a:rPr lang="en-US" sz="400">
                      <a:solidFill>
                        <a:srgbClr val="1D5265"/>
                      </a:solidFill>
                    </a:rPr>
                    <a:t>EARLY ACTION</a:t>
                  </a:r>
                </a:p>
              </p:txBody>
            </p:sp>
            <p:sp>
              <p:nvSpPr>
                <p:cNvPr id="27" name="Rectangle 67">
                  <a:extLst>
                    <a:ext uri="{FF2B5EF4-FFF2-40B4-BE49-F238E27FC236}">
                      <a16:creationId xmlns:a16="http://schemas.microsoft.com/office/drawing/2014/main" id="{07CD9683-34A0-4BF9-BA57-6620718BD17C}"/>
                    </a:ext>
                  </a:extLst>
                </p:cNvPr>
                <p:cNvSpPr/>
                <p:nvPr/>
              </p:nvSpPr>
              <p:spPr>
                <a:xfrm>
                  <a:off x="5087908" y="4165068"/>
                  <a:ext cx="2201627" cy="982401"/>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sp>
          <p:nvSpPr>
            <p:cNvPr id="16" name="Right Arrow 55">
              <a:extLst>
                <a:ext uri="{FF2B5EF4-FFF2-40B4-BE49-F238E27FC236}">
                  <a16:creationId xmlns:a16="http://schemas.microsoft.com/office/drawing/2014/main" id="{AD1BD107-DED9-4CFE-BBD9-9707D77AB5D2}"/>
                </a:ext>
              </a:extLst>
            </p:cNvPr>
            <p:cNvSpPr/>
            <p:nvPr/>
          </p:nvSpPr>
          <p:spPr>
            <a:xfrm rot="16200000">
              <a:off x="5680386" y="3063122"/>
              <a:ext cx="1083658" cy="97454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grpSp>
    </p:spTree>
    <p:extLst>
      <p:ext uri="{BB962C8B-B14F-4D97-AF65-F5344CB8AC3E}">
        <p14:creationId xmlns:p14="http://schemas.microsoft.com/office/powerpoint/2010/main" val="217240407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4FA64B9E-5E7D-4F9A-B0E1-210E1A97211A}"/>
              </a:ext>
            </a:extLst>
          </p:cNvPr>
          <p:cNvSpPr/>
          <p:nvPr/>
        </p:nvSpPr>
        <p:spPr>
          <a:xfrm>
            <a:off x="0" y="1"/>
            <a:ext cx="12192000" cy="6858000"/>
          </a:xfrm>
          <a:prstGeom prst="rect">
            <a:avLst/>
          </a:prstGeom>
          <a:solidFill>
            <a:srgbClr val="F6F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59">
            <a:extLst>
              <a:ext uri="{FF2B5EF4-FFF2-40B4-BE49-F238E27FC236}">
                <a16:creationId xmlns:a16="http://schemas.microsoft.com/office/drawing/2014/main" id="{C259204A-16A8-43D0-96A8-A8E7F537C822}"/>
              </a:ext>
            </a:extLst>
          </p:cNvPr>
          <p:cNvSpPr/>
          <p:nvPr userDrawn="1"/>
        </p:nvSpPr>
        <p:spPr>
          <a:xfrm rot="10800000">
            <a:off x="-5" y="689"/>
            <a:ext cx="12192001" cy="106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 name="Group 270">
            <a:extLst>
              <a:ext uri="{FF2B5EF4-FFF2-40B4-BE49-F238E27FC236}">
                <a16:creationId xmlns:a16="http://schemas.microsoft.com/office/drawing/2014/main" id="{0A0749B6-B0A1-4270-B8EF-EC5F3D0325C2}"/>
              </a:ext>
            </a:extLst>
          </p:cNvPr>
          <p:cNvGrpSpPr/>
          <p:nvPr userDrawn="1"/>
        </p:nvGrpSpPr>
        <p:grpSpPr>
          <a:xfrm>
            <a:off x="0" y="148242"/>
            <a:ext cx="1727829" cy="1317149"/>
            <a:chOff x="0" y="5222829"/>
            <a:chExt cx="2826914" cy="2154997"/>
          </a:xfrm>
        </p:grpSpPr>
        <p:sp>
          <p:nvSpPr>
            <p:cNvPr id="11" name="object 34">
              <a:extLst>
                <a:ext uri="{FF2B5EF4-FFF2-40B4-BE49-F238E27FC236}">
                  <a16:creationId xmlns:a16="http://schemas.microsoft.com/office/drawing/2014/main" id="{07ED4B34-BA80-4132-B778-095C04D2C846}"/>
                </a:ext>
              </a:extLst>
            </p:cNvPr>
            <p:cNvSpPr/>
            <p:nvPr/>
          </p:nvSpPr>
          <p:spPr>
            <a:xfrm>
              <a:off x="0" y="5222829"/>
              <a:ext cx="2826914" cy="2154997"/>
            </a:xfrm>
            <a:prstGeom prst="rect">
              <a:avLst/>
            </a:prstGeom>
            <a:blipFill>
              <a:blip r:embed="rId5" cstate="print"/>
              <a:stretch>
                <a:fillRect/>
              </a:stretch>
            </a:blipFill>
            <a:effectLst>
              <a:outerShdw blurRad="762000" dist="50800" dir="6720000" algn="ctr" rotWithShape="0">
                <a:srgbClr val="000000">
                  <a:alpha val="14000"/>
                </a:srgbClr>
              </a:outerShdw>
            </a:effectLst>
          </p:spPr>
          <p:txBody>
            <a:bodyPr wrap="square" lIns="0" tIns="0" rIns="0" bIns="0" rtlCol="0"/>
            <a:lstStyle/>
            <a:p>
              <a:endParaRPr/>
            </a:p>
          </p:txBody>
        </p:sp>
        <p:sp>
          <p:nvSpPr>
            <p:cNvPr id="12" name="object 35">
              <a:extLst>
                <a:ext uri="{FF2B5EF4-FFF2-40B4-BE49-F238E27FC236}">
                  <a16:creationId xmlns:a16="http://schemas.microsoft.com/office/drawing/2014/main" id="{0407556E-C9D3-4EE0-8456-7ADBD7B0B311}"/>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3" name="object 36">
              <a:extLst>
                <a:ext uri="{FF2B5EF4-FFF2-40B4-BE49-F238E27FC236}">
                  <a16:creationId xmlns:a16="http://schemas.microsoft.com/office/drawing/2014/main" id="{C8D21540-43F8-4EE9-919D-EF5A29865726}"/>
                </a:ext>
              </a:extLst>
            </p:cNvPr>
            <p:cNvSpPr/>
            <p:nvPr/>
          </p:nvSpPr>
          <p:spPr>
            <a:xfrm>
              <a:off x="57466" y="5589731"/>
              <a:ext cx="2309715" cy="561404"/>
            </a:xfrm>
            <a:prstGeom prst="rect">
              <a:avLst/>
            </a:prstGeom>
            <a:blipFill>
              <a:blip r:embed="rId6" cstate="print"/>
              <a:stretch>
                <a:fillRect/>
              </a:stretch>
            </a:blipFill>
          </p:spPr>
          <p:txBody>
            <a:bodyPr wrap="square" lIns="0" tIns="0" rIns="0" bIns="0" rtlCol="0"/>
            <a:lstStyle/>
            <a:p>
              <a:endParaRPr/>
            </a:p>
          </p:txBody>
        </p:sp>
      </p:grpSp>
      <p:grpSp>
        <p:nvGrpSpPr>
          <p:cNvPr id="3" name="Groep 2">
            <a:extLst>
              <a:ext uri="{FF2B5EF4-FFF2-40B4-BE49-F238E27FC236}">
                <a16:creationId xmlns:a16="http://schemas.microsoft.com/office/drawing/2014/main" id="{CEF75671-9DAE-4721-8514-AB7BEBAD37E0}"/>
              </a:ext>
            </a:extLst>
          </p:cNvPr>
          <p:cNvGrpSpPr/>
          <p:nvPr userDrawn="1"/>
        </p:nvGrpSpPr>
        <p:grpSpPr>
          <a:xfrm>
            <a:off x="11244281" y="169397"/>
            <a:ext cx="761208" cy="761208"/>
            <a:chOff x="11244281" y="169397"/>
            <a:chExt cx="761208" cy="761208"/>
          </a:xfrm>
        </p:grpSpPr>
        <p:grpSp>
          <p:nvGrpSpPr>
            <p:cNvPr id="15" name="Group 54">
              <a:extLst>
                <a:ext uri="{FF2B5EF4-FFF2-40B4-BE49-F238E27FC236}">
                  <a16:creationId xmlns:a16="http://schemas.microsoft.com/office/drawing/2014/main" id="{46219671-0581-4C48-AD51-197566E8DC7B}"/>
                </a:ext>
              </a:extLst>
            </p:cNvPr>
            <p:cNvGrpSpPr/>
            <p:nvPr/>
          </p:nvGrpSpPr>
          <p:grpSpPr>
            <a:xfrm>
              <a:off x="11244281" y="169397"/>
              <a:ext cx="761208" cy="761208"/>
              <a:chOff x="4474318" y="1762864"/>
              <a:chExt cx="3471024" cy="3471024"/>
            </a:xfrm>
          </p:grpSpPr>
          <p:sp>
            <p:nvSpPr>
              <p:cNvPr id="17" name="Ovaal 9">
                <a:extLst>
                  <a:ext uri="{FF2B5EF4-FFF2-40B4-BE49-F238E27FC236}">
                    <a16:creationId xmlns:a16="http://schemas.microsoft.com/office/drawing/2014/main" id="{46D524F0-4D23-49B9-86F4-24B0603CA56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0"/>
              </a:p>
            </p:txBody>
          </p:sp>
          <p:pic>
            <p:nvPicPr>
              <p:cNvPr id="22" name="Picture 57">
                <a:extLst>
                  <a:ext uri="{FF2B5EF4-FFF2-40B4-BE49-F238E27FC236}">
                    <a16:creationId xmlns:a16="http://schemas.microsoft.com/office/drawing/2014/main" id="{F8B98A80-FF24-4BB7-9D34-35D3603002CA}"/>
                  </a:ext>
                </a:extLst>
              </p:cNvPr>
              <p:cNvPicPr>
                <a:picLocks noChangeAspect="1"/>
              </p:cNvPicPr>
              <p:nvPr/>
            </p:nvPicPr>
            <p:blipFill>
              <a:blip r:embed="rId7"/>
              <a:stretch>
                <a:fillRect/>
              </a:stretch>
            </p:blipFill>
            <p:spPr>
              <a:xfrm>
                <a:off x="4474318" y="1762864"/>
                <a:ext cx="3471024" cy="3471024"/>
              </a:xfrm>
              <a:prstGeom prst="rect">
                <a:avLst/>
              </a:prstGeom>
            </p:spPr>
          </p:pic>
          <p:grpSp>
            <p:nvGrpSpPr>
              <p:cNvPr id="23" name="Group 58">
                <a:extLst>
                  <a:ext uri="{FF2B5EF4-FFF2-40B4-BE49-F238E27FC236}">
                    <a16:creationId xmlns:a16="http://schemas.microsoft.com/office/drawing/2014/main" id="{3DD72E8E-5200-4A90-84BA-5FBE5BA385D7}"/>
                  </a:ext>
                </a:extLst>
              </p:cNvPr>
              <p:cNvGrpSpPr/>
              <p:nvPr/>
            </p:nvGrpSpPr>
            <p:grpSpPr>
              <a:xfrm>
                <a:off x="4549276" y="1849765"/>
                <a:ext cx="3315940" cy="3297704"/>
                <a:chOff x="4549276" y="1849765"/>
                <a:chExt cx="3315940" cy="3297704"/>
              </a:xfrm>
            </p:grpSpPr>
            <p:sp>
              <p:nvSpPr>
                <p:cNvPr id="24" name="Rectangle 60">
                  <a:extLst>
                    <a:ext uri="{FF2B5EF4-FFF2-40B4-BE49-F238E27FC236}">
                      <a16:creationId xmlns:a16="http://schemas.microsoft.com/office/drawing/2014/main" id="{3E7D5CCD-6CFD-4593-BF43-5A70B5BE0644}"/>
                    </a:ext>
                  </a:extLst>
                </p:cNvPr>
                <p:cNvSpPr/>
                <p:nvPr/>
              </p:nvSpPr>
              <p:spPr>
                <a:xfrm>
                  <a:off x="5263664" y="1849765"/>
                  <a:ext cx="1850767"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RESPONSE</a:t>
                  </a:r>
                  <a:endParaRPr lang="en-US" sz="400"/>
                </a:p>
              </p:txBody>
            </p:sp>
            <p:sp>
              <p:nvSpPr>
                <p:cNvPr id="25" name="Rectangle 61">
                  <a:extLst>
                    <a:ext uri="{FF2B5EF4-FFF2-40B4-BE49-F238E27FC236}">
                      <a16:creationId xmlns:a16="http://schemas.microsoft.com/office/drawing/2014/main" id="{A8F3B202-FE4A-45DA-B36A-3840297F8EC9}"/>
                    </a:ext>
                  </a:extLst>
                </p:cNvPr>
                <p:cNvSpPr/>
                <p:nvPr/>
              </p:nvSpPr>
              <p:spPr>
                <a:xfrm rot="16200000">
                  <a:off x="6448629" y="2994895"/>
                  <a:ext cx="1850773"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RECOVERY</a:t>
                  </a:r>
                  <a:endParaRPr lang="en-US" sz="400"/>
                </a:p>
              </p:txBody>
            </p:sp>
            <p:sp>
              <p:nvSpPr>
                <p:cNvPr id="26" name="Rectangle 66">
                  <a:extLst>
                    <a:ext uri="{FF2B5EF4-FFF2-40B4-BE49-F238E27FC236}">
                      <a16:creationId xmlns:a16="http://schemas.microsoft.com/office/drawing/2014/main" id="{FBAA2772-0324-498C-9500-2A0FC1B741B4}"/>
                    </a:ext>
                  </a:extLst>
                </p:cNvPr>
                <p:cNvSpPr/>
                <p:nvPr/>
              </p:nvSpPr>
              <p:spPr>
                <a:xfrm rot="5400000">
                  <a:off x="3808088" y="2983623"/>
                  <a:ext cx="2464776" cy="982400"/>
                </a:xfrm>
                <a:prstGeom prst="rect">
                  <a:avLst/>
                </a:prstGeom>
              </p:spPr>
              <p:txBody>
                <a:bodyPr wrap="none">
                  <a:spAutoFit/>
                </a:bodyPr>
                <a:lstStyle/>
                <a:p>
                  <a:pPr algn="ctr"/>
                  <a:r>
                    <a:rPr lang="en-US" sz="400">
                      <a:solidFill>
                        <a:srgbClr val="1D5265"/>
                      </a:solidFill>
                    </a:rPr>
                    <a:t>EARLY WARNING</a:t>
                  </a:r>
                </a:p>
                <a:p>
                  <a:pPr algn="ctr"/>
                  <a:r>
                    <a:rPr lang="en-US" sz="400">
                      <a:solidFill>
                        <a:srgbClr val="1D5265"/>
                      </a:solidFill>
                    </a:rPr>
                    <a:t>EARLY ACTION</a:t>
                  </a:r>
                </a:p>
              </p:txBody>
            </p:sp>
            <p:sp>
              <p:nvSpPr>
                <p:cNvPr id="27" name="Rectangle 67">
                  <a:extLst>
                    <a:ext uri="{FF2B5EF4-FFF2-40B4-BE49-F238E27FC236}">
                      <a16:creationId xmlns:a16="http://schemas.microsoft.com/office/drawing/2014/main" id="{5C64161B-ED79-4E22-8C83-7AB95528DCC6}"/>
                    </a:ext>
                  </a:extLst>
                </p:cNvPr>
                <p:cNvSpPr/>
                <p:nvPr/>
              </p:nvSpPr>
              <p:spPr>
                <a:xfrm>
                  <a:off x="5087908" y="4165068"/>
                  <a:ext cx="2201627" cy="982401"/>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grpSp>
          <p:nvGrpSpPr>
            <p:cNvPr id="2" name="Groep 1">
              <a:extLst>
                <a:ext uri="{FF2B5EF4-FFF2-40B4-BE49-F238E27FC236}">
                  <a16:creationId xmlns:a16="http://schemas.microsoft.com/office/drawing/2014/main" id="{FB9C0662-AD96-4EE9-AADE-03201B356C03}"/>
                </a:ext>
              </a:extLst>
            </p:cNvPr>
            <p:cNvGrpSpPr/>
            <p:nvPr userDrawn="1"/>
          </p:nvGrpSpPr>
          <p:grpSpPr>
            <a:xfrm>
              <a:off x="11516596" y="446748"/>
              <a:ext cx="215445" cy="215445"/>
              <a:chOff x="10537064" y="1893740"/>
              <a:chExt cx="383612" cy="383612"/>
            </a:xfrm>
          </p:grpSpPr>
          <p:sp>
            <p:nvSpPr>
              <p:cNvPr id="28" name="Left-Right Arrow 132">
                <a:extLst>
                  <a:ext uri="{FF2B5EF4-FFF2-40B4-BE49-F238E27FC236}">
                    <a16:creationId xmlns:a16="http://schemas.microsoft.com/office/drawing/2014/main" id="{356A93E1-E901-49BE-816E-0005D30CB5FF}"/>
                  </a:ext>
                </a:extLst>
              </p:cNvPr>
              <p:cNvSpPr/>
              <p:nvPr userDrawn="1"/>
            </p:nvSpPr>
            <p:spPr>
              <a:xfrm>
                <a:off x="10537064" y="2009112"/>
                <a:ext cx="383612" cy="152868"/>
              </a:xfrm>
              <a:prstGeom prst="leftRightArrow">
                <a:avLst/>
              </a:prstGeom>
              <a:solidFill>
                <a:srgbClr val="2F4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133">
                <a:extLst>
                  <a:ext uri="{FF2B5EF4-FFF2-40B4-BE49-F238E27FC236}">
                    <a16:creationId xmlns:a16="http://schemas.microsoft.com/office/drawing/2014/main" id="{51C06039-C524-42A1-A55E-E66E6D2E5605}"/>
                  </a:ext>
                </a:extLst>
              </p:cNvPr>
              <p:cNvSpPr/>
              <p:nvPr userDrawn="1"/>
            </p:nvSpPr>
            <p:spPr>
              <a:xfrm rot="5400000">
                <a:off x="10537064" y="2009112"/>
                <a:ext cx="383612" cy="152868"/>
              </a:xfrm>
              <a:prstGeom prst="leftRightArrow">
                <a:avLst/>
              </a:prstGeom>
              <a:solidFill>
                <a:srgbClr val="2F4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91172735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4FA64B9E-5E7D-4F9A-B0E1-210E1A97211A}"/>
              </a:ext>
            </a:extLst>
          </p:cNvPr>
          <p:cNvSpPr/>
          <p:nvPr/>
        </p:nvSpPr>
        <p:spPr>
          <a:xfrm>
            <a:off x="0" y="1"/>
            <a:ext cx="12192000" cy="6858000"/>
          </a:xfrm>
          <a:prstGeom prst="rect">
            <a:avLst/>
          </a:prstGeom>
          <a:solidFill>
            <a:srgbClr val="F6F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59">
            <a:extLst>
              <a:ext uri="{FF2B5EF4-FFF2-40B4-BE49-F238E27FC236}">
                <a16:creationId xmlns:a16="http://schemas.microsoft.com/office/drawing/2014/main" id="{C259204A-16A8-43D0-96A8-A8E7F537C822}"/>
              </a:ext>
            </a:extLst>
          </p:cNvPr>
          <p:cNvSpPr/>
          <p:nvPr userDrawn="1"/>
        </p:nvSpPr>
        <p:spPr>
          <a:xfrm rot="10800000">
            <a:off x="-5" y="689"/>
            <a:ext cx="12192001" cy="106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 name="Group 270">
            <a:extLst>
              <a:ext uri="{FF2B5EF4-FFF2-40B4-BE49-F238E27FC236}">
                <a16:creationId xmlns:a16="http://schemas.microsoft.com/office/drawing/2014/main" id="{0A0749B6-B0A1-4270-B8EF-EC5F3D0325C2}"/>
              </a:ext>
            </a:extLst>
          </p:cNvPr>
          <p:cNvGrpSpPr/>
          <p:nvPr userDrawn="1"/>
        </p:nvGrpSpPr>
        <p:grpSpPr>
          <a:xfrm>
            <a:off x="0" y="148242"/>
            <a:ext cx="1727829" cy="1317149"/>
            <a:chOff x="0" y="5222829"/>
            <a:chExt cx="2826914" cy="2154997"/>
          </a:xfrm>
        </p:grpSpPr>
        <p:sp>
          <p:nvSpPr>
            <p:cNvPr id="11" name="object 34">
              <a:extLst>
                <a:ext uri="{FF2B5EF4-FFF2-40B4-BE49-F238E27FC236}">
                  <a16:creationId xmlns:a16="http://schemas.microsoft.com/office/drawing/2014/main" id="{07ED4B34-BA80-4132-B778-095C04D2C846}"/>
                </a:ext>
              </a:extLst>
            </p:cNvPr>
            <p:cNvSpPr/>
            <p:nvPr/>
          </p:nvSpPr>
          <p:spPr>
            <a:xfrm>
              <a:off x="0" y="5222829"/>
              <a:ext cx="2826914" cy="2154997"/>
            </a:xfrm>
            <a:prstGeom prst="rect">
              <a:avLst/>
            </a:prstGeom>
            <a:blipFill>
              <a:blip r:embed="rId5" cstate="print"/>
              <a:stretch>
                <a:fillRect/>
              </a:stretch>
            </a:blipFill>
            <a:effectLst>
              <a:outerShdw blurRad="762000" dist="50800" dir="6720000" algn="ctr" rotWithShape="0">
                <a:srgbClr val="000000">
                  <a:alpha val="14000"/>
                </a:srgbClr>
              </a:outerShdw>
            </a:effectLst>
          </p:spPr>
          <p:txBody>
            <a:bodyPr wrap="square" lIns="0" tIns="0" rIns="0" bIns="0" rtlCol="0"/>
            <a:lstStyle/>
            <a:p>
              <a:endParaRPr/>
            </a:p>
          </p:txBody>
        </p:sp>
        <p:sp>
          <p:nvSpPr>
            <p:cNvPr id="12" name="object 35">
              <a:extLst>
                <a:ext uri="{FF2B5EF4-FFF2-40B4-BE49-F238E27FC236}">
                  <a16:creationId xmlns:a16="http://schemas.microsoft.com/office/drawing/2014/main" id="{0407556E-C9D3-4EE0-8456-7ADBD7B0B311}"/>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3" name="object 36">
              <a:extLst>
                <a:ext uri="{FF2B5EF4-FFF2-40B4-BE49-F238E27FC236}">
                  <a16:creationId xmlns:a16="http://schemas.microsoft.com/office/drawing/2014/main" id="{C8D21540-43F8-4EE9-919D-EF5A29865726}"/>
                </a:ext>
              </a:extLst>
            </p:cNvPr>
            <p:cNvSpPr/>
            <p:nvPr/>
          </p:nvSpPr>
          <p:spPr>
            <a:xfrm>
              <a:off x="57466" y="5589731"/>
              <a:ext cx="2309715" cy="561404"/>
            </a:xfrm>
            <a:prstGeom prst="rect">
              <a:avLst/>
            </a:prstGeom>
            <a:blipFill>
              <a:blip r:embed="rId6" cstate="print"/>
              <a:stretch>
                <a:fillRect/>
              </a:stretch>
            </a:blipFill>
          </p:spPr>
          <p:txBody>
            <a:bodyPr wrap="square" lIns="0" tIns="0" rIns="0" bIns="0" rtlCol="0"/>
            <a:lstStyle/>
            <a:p>
              <a:endParaRPr/>
            </a:p>
          </p:txBody>
        </p:sp>
      </p:grpSp>
      <p:grpSp>
        <p:nvGrpSpPr>
          <p:cNvPr id="3" name="Groep 2">
            <a:extLst>
              <a:ext uri="{FF2B5EF4-FFF2-40B4-BE49-F238E27FC236}">
                <a16:creationId xmlns:a16="http://schemas.microsoft.com/office/drawing/2014/main" id="{CEF75671-9DAE-4721-8514-AB7BEBAD37E0}"/>
              </a:ext>
            </a:extLst>
          </p:cNvPr>
          <p:cNvGrpSpPr/>
          <p:nvPr userDrawn="1"/>
        </p:nvGrpSpPr>
        <p:grpSpPr>
          <a:xfrm>
            <a:off x="11244281" y="169397"/>
            <a:ext cx="761208" cy="761208"/>
            <a:chOff x="11244281" y="169397"/>
            <a:chExt cx="761208" cy="761208"/>
          </a:xfrm>
        </p:grpSpPr>
        <p:grpSp>
          <p:nvGrpSpPr>
            <p:cNvPr id="15" name="Group 54">
              <a:extLst>
                <a:ext uri="{FF2B5EF4-FFF2-40B4-BE49-F238E27FC236}">
                  <a16:creationId xmlns:a16="http://schemas.microsoft.com/office/drawing/2014/main" id="{46219671-0581-4C48-AD51-197566E8DC7B}"/>
                </a:ext>
              </a:extLst>
            </p:cNvPr>
            <p:cNvGrpSpPr/>
            <p:nvPr/>
          </p:nvGrpSpPr>
          <p:grpSpPr>
            <a:xfrm>
              <a:off x="11244281" y="169397"/>
              <a:ext cx="761208" cy="761208"/>
              <a:chOff x="4474318" y="1762864"/>
              <a:chExt cx="3471024" cy="3471024"/>
            </a:xfrm>
          </p:grpSpPr>
          <p:sp>
            <p:nvSpPr>
              <p:cNvPr id="17" name="Ovaal 9">
                <a:extLst>
                  <a:ext uri="{FF2B5EF4-FFF2-40B4-BE49-F238E27FC236}">
                    <a16:creationId xmlns:a16="http://schemas.microsoft.com/office/drawing/2014/main" id="{46D524F0-4D23-49B9-86F4-24B0603CA56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0"/>
              </a:p>
            </p:txBody>
          </p:sp>
          <p:pic>
            <p:nvPicPr>
              <p:cNvPr id="22" name="Picture 57">
                <a:extLst>
                  <a:ext uri="{FF2B5EF4-FFF2-40B4-BE49-F238E27FC236}">
                    <a16:creationId xmlns:a16="http://schemas.microsoft.com/office/drawing/2014/main" id="{F8B98A80-FF24-4BB7-9D34-35D3603002CA}"/>
                  </a:ext>
                </a:extLst>
              </p:cNvPr>
              <p:cNvPicPr>
                <a:picLocks noChangeAspect="1"/>
              </p:cNvPicPr>
              <p:nvPr/>
            </p:nvPicPr>
            <p:blipFill>
              <a:blip r:embed="rId7"/>
              <a:stretch>
                <a:fillRect/>
              </a:stretch>
            </p:blipFill>
            <p:spPr>
              <a:xfrm>
                <a:off x="4474318" y="1762864"/>
                <a:ext cx="3471024" cy="3471024"/>
              </a:xfrm>
              <a:prstGeom prst="rect">
                <a:avLst/>
              </a:prstGeom>
            </p:spPr>
          </p:pic>
          <p:grpSp>
            <p:nvGrpSpPr>
              <p:cNvPr id="23" name="Group 58">
                <a:extLst>
                  <a:ext uri="{FF2B5EF4-FFF2-40B4-BE49-F238E27FC236}">
                    <a16:creationId xmlns:a16="http://schemas.microsoft.com/office/drawing/2014/main" id="{3DD72E8E-5200-4A90-84BA-5FBE5BA385D7}"/>
                  </a:ext>
                </a:extLst>
              </p:cNvPr>
              <p:cNvGrpSpPr/>
              <p:nvPr/>
            </p:nvGrpSpPr>
            <p:grpSpPr>
              <a:xfrm>
                <a:off x="4549276" y="1849765"/>
                <a:ext cx="3315940" cy="3297704"/>
                <a:chOff x="4549276" y="1849765"/>
                <a:chExt cx="3315940" cy="3297704"/>
              </a:xfrm>
            </p:grpSpPr>
            <p:sp>
              <p:nvSpPr>
                <p:cNvPr id="24" name="Rectangle 60">
                  <a:extLst>
                    <a:ext uri="{FF2B5EF4-FFF2-40B4-BE49-F238E27FC236}">
                      <a16:creationId xmlns:a16="http://schemas.microsoft.com/office/drawing/2014/main" id="{3E7D5CCD-6CFD-4593-BF43-5A70B5BE0644}"/>
                    </a:ext>
                  </a:extLst>
                </p:cNvPr>
                <p:cNvSpPr/>
                <p:nvPr/>
              </p:nvSpPr>
              <p:spPr>
                <a:xfrm>
                  <a:off x="5263664" y="1849765"/>
                  <a:ext cx="1850767"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RESPONSE</a:t>
                  </a:r>
                  <a:endParaRPr lang="en-US" sz="400"/>
                </a:p>
              </p:txBody>
            </p:sp>
            <p:sp>
              <p:nvSpPr>
                <p:cNvPr id="25" name="Rectangle 61">
                  <a:extLst>
                    <a:ext uri="{FF2B5EF4-FFF2-40B4-BE49-F238E27FC236}">
                      <a16:creationId xmlns:a16="http://schemas.microsoft.com/office/drawing/2014/main" id="{A8F3B202-FE4A-45DA-B36A-3840297F8EC9}"/>
                    </a:ext>
                  </a:extLst>
                </p:cNvPr>
                <p:cNvSpPr/>
                <p:nvPr/>
              </p:nvSpPr>
              <p:spPr>
                <a:xfrm rot="16200000">
                  <a:off x="6448629" y="2994895"/>
                  <a:ext cx="1850773"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RECOVERY</a:t>
                  </a:r>
                  <a:endParaRPr lang="en-US" sz="400"/>
                </a:p>
              </p:txBody>
            </p:sp>
            <p:sp>
              <p:nvSpPr>
                <p:cNvPr id="26" name="Rectangle 66">
                  <a:extLst>
                    <a:ext uri="{FF2B5EF4-FFF2-40B4-BE49-F238E27FC236}">
                      <a16:creationId xmlns:a16="http://schemas.microsoft.com/office/drawing/2014/main" id="{FBAA2772-0324-498C-9500-2A0FC1B741B4}"/>
                    </a:ext>
                  </a:extLst>
                </p:cNvPr>
                <p:cNvSpPr/>
                <p:nvPr/>
              </p:nvSpPr>
              <p:spPr>
                <a:xfrm rot="5400000">
                  <a:off x="3808088" y="2983623"/>
                  <a:ext cx="2464776" cy="982400"/>
                </a:xfrm>
                <a:prstGeom prst="rect">
                  <a:avLst/>
                </a:prstGeom>
              </p:spPr>
              <p:txBody>
                <a:bodyPr wrap="none">
                  <a:spAutoFit/>
                </a:bodyPr>
                <a:lstStyle/>
                <a:p>
                  <a:pPr algn="ctr"/>
                  <a:r>
                    <a:rPr lang="en-US" sz="400">
                      <a:solidFill>
                        <a:srgbClr val="1D5265"/>
                      </a:solidFill>
                    </a:rPr>
                    <a:t>EARLY WARNING</a:t>
                  </a:r>
                </a:p>
                <a:p>
                  <a:pPr algn="ctr"/>
                  <a:r>
                    <a:rPr lang="en-US" sz="400">
                      <a:solidFill>
                        <a:srgbClr val="1D5265"/>
                      </a:solidFill>
                    </a:rPr>
                    <a:t>EARLY ACTION</a:t>
                  </a:r>
                </a:p>
              </p:txBody>
            </p:sp>
            <p:sp>
              <p:nvSpPr>
                <p:cNvPr id="27" name="Rectangle 67">
                  <a:extLst>
                    <a:ext uri="{FF2B5EF4-FFF2-40B4-BE49-F238E27FC236}">
                      <a16:creationId xmlns:a16="http://schemas.microsoft.com/office/drawing/2014/main" id="{5C64161B-ED79-4E22-8C83-7AB95528DCC6}"/>
                    </a:ext>
                  </a:extLst>
                </p:cNvPr>
                <p:cNvSpPr/>
                <p:nvPr/>
              </p:nvSpPr>
              <p:spPr>
                <a:xfrm>
                  <a:off x="5087908" y="4165068"/>
                  <a:ext cx="2201627" cy="982401"/>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grpSp>
          <p:nvGrpSpPr>
            <p:cNvPr id="2" name="Groep 1">
              <a:extLst>
                <a:ext uri="{FF2B5EF4-FFF2-40B4-BE49-F238E27FC236}">
                  <a16:creationId xmlns:a16="http://schemas.microsoft.com/office/drawing/2014/main" id="{FB9C0662-AD96-4EE9-AADE-03201B356C03}"/>
                </a:ext>
              </a:extLst>
            </p:cNvPr>
            <p:cNvGrpSpPr/>
            <p:nvPr userDrawn="1"/>
          </p:nvGrpSpPr>
          <p:grpSpPr>
            <a:xfrm>
              <a:off x="11516596" y="446748"/>
              <a:ext cx="215445" cy="215445"/>
              <a:chOff x="10537064" y="1893740"/>
              <a:chExt cx="383612" cy="383612"/>
            </a:xfrm>
          </p:grpSpPr>
          <p:sp>
            <p:nvSpPr>
              <p:cNvPr id="28" name="Left-Right Arrow 132">
                <a:extLst>
                  <a:ext uri="{FF2B5EF4-FFF2-40B4-BE49-F238E27FC236}">
                    <a16:creationId xmlns:a16="http://schemas.microsoft.com/office/drawing/2014/main" id="{356A93E1-E901-49BE-816E-0005D30CB5FF}"/>
                  </a:ext>
                </a:extLst>
              </p:cNvPr>
              <p:cNvSpPr/>
              <p:nvPr userDrawn="1"/>
            </p:nvSpPr>
            <p:spPr>
              <a:xfrm>
                <a:off x="10537064" y="2009112"/>
                <a:ext cx="383612" cy="152868"/>
              </a:xfrm>
              <a:prstGeom prst="leftRightArrow">
                <a:avLst/>
              </a:prstGeom>
              <a:solidFill>
                <a:srgbClr val="2F4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133">
                <a:extLst>
                  <a:ext uri="{FF2B5EF4-FFF2-40B4-BE49-F238E27FC236}">
                    <a16:creationId xmlns:a16="http://schemas.microsoft.com/office/drawing/2014/main" id="{51C06039-C524-42A1-A55E-E66E6D2E5605}"/>
                  </a:ext>
                </a:extLst>
              </p:cNvPr>
              <p:cNvSpPr/>
              <p:nvPr userDrawn="1"/>
            </p:nvSpPr>
            <p:spPr>
              <a:xfrm rot="5400000">
                <a:off x="10537064" y="2009112"/>
                <a:ext cx="383612" cy="152868"/>
              </a:xfrm>
              <a:prstGeom prst="leftRightArrow">
                <a:avLst/>
              </a:prstGeom>
              <a:solidFill>
                <a:srgbClr val="2F4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2105126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4FA64B9E-5E7D-4F9A-B0E1-210E1A97211A}"/>
              </a:ext>
            </a:extLst>
          </p:cNvPr>
          <p:cNvSpPr/>
          <p:nvPr/>
        </p:nvSpPr>
        <p:spPr>
          <a:xfrm>
            <a:off x="0" y="1"/>
            <a:ext cx="12192000" cy="6858000"/>
          </a:xfrm>
          <a:prstGeom prst="rect">
            <a:avLst/>
          </a:prstGeom>
          <a:solidFill>
            <a:srgbClr val="F6F0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59">
            <a:extLst>
              <a:ext uri="{FF2B5EF4-FFF2-40B4-BE49-F238E27FC236}">
                <a16:creationId xmlns:a16="http://schemas.microsoft.com/office/drawing/2014/main" id="{C259204A-16A8-43D0-96A8-A8E7F537C822}"/>
              </a:ext>
            </a:extLst>
          </p:cNvPr>
          <p:cNvSpPr/>
          <p:nvPr userDrawn="1"/>
        </p:nvSpPr>
        <p:spPr>
          <a:xfrm rot="10800000">
            <a:off x="-5" y="689"/>
            <a:ext cx="12192001" cy="1068004"/>
          </a:xfrm>
          <a:prstGeom prst="rect">
            <a:avLst/>
          </a:prstGeom>
          <a:solidFill>
            <a:srgbClr val="8D76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 name="Group 270">
            <a:extLst>
              <a:ext uri="{FF2B5EF4-FFF2-40B4-BE49-F238E27FC236}">
                <a16:creationId xmlns:a16="http://schemas.microsoft.com/office/drawing/2014/main" id="{0A0749B6-B0A1-4270-B8EF-EC5F3D0325C2}"/>
              </a:ext>
            </a:extLst>
          </p:cNvPr>
          <p:cNvGrpSpPr/>
          <p:nvPr userDrawn="1"/>
        </p:nvGrpSpPr>
        <p:grpSpPr>
          <a:xfrm>
            <a:off x="0" y="138717"/>
            <a:ext cx="1727829" cy="1317149"/>
            <a:chOff x="0" y="5222829"/>
            <a:chExt cx="2826914" cy="2154997"/>
          </a:xfrm>
        </p:grpSpPr>
        <p:sp>
          <p:nvSpPr>
            <p:cNvPr id="11" name="object 34">
              <a:extLst>
                <a:ext uri="{FF2B5EF4-FFF2-40B4-BE49-F238E27FC236}">
                  <a16:creationId xmlns:a16="http://schemas.microsoft.com/office/drawing/2014/main" id="{07ED4B34-BA80-4132-B778-095C04D2C846}"/>
                </a:ext>
              </a:extLst>
            </p:cNvPr>
            <p:cNvSpPr/>
            <p:nvPr/>
          </p:nvSpPr>
          <p:spPr>
            <a:xfrm>
              <a:off x="0" y="5222829"/>
              <a:ext cx="2826914" cy="2154997"/>
            </a:xfrm>
            <a:prstGeom prst="rect">
              <a:avLst/>
            </a:prstGeom>
            <a:blipFill>
              <a:blip r:embed="rId5" cstate="print"/>
              <a:stretch>
                <a:fillRect/>
              </a:stretch>
            </a:blipFill>
            <a:effectLst>
              <a:outerShdw blurRad="762000" dist="50800" dir="6720000" algn="ctr" rotWithShape="0">
                <a:srgbClr val="000000">
                  <a:alpha val="14000"/>
                </a:srgbClr>
              </a:outerShdw>
            </a:effectLst>
          </p:spPr>
          <p:txBody>
            <a:bodyPr wrap="square" lIns="0" tIns="0" rIns="0" bIns="0" rtlCol="0"/>
            <a:lstStyle/>
            <a:p>
              <a:endParaRPr/>
            </a:p>
          </p:txBody>
        </p:sp>
        <p:sp>
          <p:nvSpPr>
            <p:cNvPr id="12" name="object 35">
              <a:extLst>
                <a:ext uri="{FF2B5EF4-FFF2-40B4-BE49-F238E27FC236}">
                  <a16:creationId xmlns:a16="http://schemas.microsoft.com/office/drawing/2014/main" id="{0407556E-C9D3-4EE0-8456-7ADBD7B0B311}"/>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3" name="object 36">
              <a:extLst>
                <a:ext uri="{FF2B5EF4-FFF2-40B4-BE49-F238E27FC236}">
                  <a16:creationId xmlns:a16="http://schemas.microsoft.com/office/drawing/2014/main" id="{C8D21540-43F8-4EE9-919D-EF5A29865726}"/>
                </a:ext>
              </a:extLst>
            </p:cNvPr>
            <p:cNvSpPr/>
            <p:nvPr/>
          </p:nvSpPr>
          <p:spPr>
            <a:xfrm>
              <a:off x="57466" y="5589731"/>
              <a:ext cx="2309715" cy="561404"/>
            </a:xfrm>
            <a:prstGeom prst="rect">
              <a:avLst/>
            </a:prstGeom>
            <a:blipFill>
              <a:blip r:embed="rId6" cstate="print"/>
              <a:stretch>
                <a:fillRect/>
              </a:stretch>
            </a:blipFill>
          </p:spPr>
          <p:txBody>
            <a:bodyPr wrap="square" lIns="0" tIns="0" rIns="0" bIns="0" rtlCol="0"/>
            <a:lstStyle/>
            <a:p>
              <a:endParaRPr/>
            </a:p>
          </p:txBody>
        </p:sp>
      </p:grpSp>
      <p:grpSp>
        <p:nvGrpSpPr>
          <p:cNvPr id="3" name="Groep 2">
            <a:extLst>
              <a:ext uri="{FF2B5EF4-FFF2-40B4-BE49-F238E27FC236}">
                <a16:creationId xmlns:a16="http://schemas.microsoft.com/office/drawing/2014/main" id="{CEF75671-9DAE-4721-8514-AB7BEBAD37E0}"/>
              </a:ext>
            </a:extLst>
          </p:cNvPr>
          <p:cNvGrpSpPr/>
          <p:nvPr userDrawn="1"/>
        </p:nvGrpSpPr>
        <p:grpSpPr>
          <a:xfrm>
            <a:off x="11244281" y="169397"/>
            <a:ext cx="761208" cy="761208"/>
            <a:chOff x="11244281" y="169397"/>
            <a:chExt cx="761208" cy="761208"/>
          </a:xfrm>
        </p:grpSpPr>
        <p:grpSp>
          <p:nvGrpSpPr>
            <p:cNvPr id="15" name="Group 54">
              <a:extLst>
                <a:ext uri="{FF2B5EF4-FFF2-40B4-BE49-F238E27FC236}">
                  <a16:creationId xmlns:a16="http://schemas.microsoft.com/office/drawing/2014/main" id="{46219671-0581-4C48-AD51-197566E8DC7B}"/>
                </a:ext>
              </a:extLst>
            </p:cNvPr>
            <p:cNvGrpSpPr/>
            <p:nvPr/>
          </p:nvGrpSpPr>
          <p:grpSpPr>
            <a:xfrm>
              <a:off x="11244281" y="169397"/>
              <a:ext cx="761208" cy="761208"/>
              <a:chOff x="4474318" y="1762864"/>
              <a:chExt cx="3471024" cy="3471024"/>
            </a:xfrm>
          </p:grpSpPr>
          <p:sp>
            <p:nvSpPr>
              <p:cNvPr id="17" name="Ovaal 9">
                <a:extLst>
                  <a:ext uri="{FF2B5EF4-FFF2-40B4-BE49-F238E27FC236}">
                    <a16:creationId xmlns:a16="http://schemas.microsoft.com/office/drawing/2014/main" id="{46D524F0-4D23-49B9-86F4-24B0603CA56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0"/>
              </a:p>
            </p:txBody>
          </p:sp>
          <p:pic>
            <p:nvPicPr>
              <p:cNvPr id="22" name="Picture 57">
                <a:extLst>
                  <a:ext uri="{FF2B5EF4-FFF2-40B4-BE49-F238E27FC236}">
                    <a16:creationId xmlns:a16="http://schemas.microsoft.com/office/drawing/2014/main" id="{F8B98A80-FF24-4BB7-9D34-35D3603002CA}"/>
                  </a:ext>
                </a:extLst>
              </p:cNvPr>
              <p:cNvPicPr>
                <a:picLocks noChangeAspect="1"/>
              </p:cNvPicPr>
              <p:nvPr/>
            </p:nvPicPr>
            <p:blipFill>
              <a:blip r:embed="rId7"/>
              <a:stretch>
                <a:fillRect/>
              </a:stretch>
            </p:blipFill>
            <p:spPr>
              <a:xfrm>
                <a:off x="4474318" y="1762864"/>
                <a:ext cx="3471024" cy="3471024"/>
              </a:xfrm>
              <a:prstGeom prst="rect">
                <a:avLst/>
              </a:prstGeom>
            </p:spPr>
          </p:pic>
          <p:grpSp>
            <p:nvGrpSpPr>
              <p:cNvPr id="23" name="Group 58">
                <a:extLst>
                  <a:ext uri="{FF2B5EF4-FFF2-40B4-BE49-F238E27FC236}">
                    <a16:creationId xmlns:a16="http://schemas.microsoft.com/office/drawing/2014/main" id="{3DD72E8E-5200-4A90-84BA-5FBE5BA385D7}"/>
                  </a:ext>
                </a:extLst>
              </p:cNvPr>
              <p:cNvGrpSpPr/>
              <p:nvPr/>
            </p:nvGrpSpPr>
            <p:grpSpPr>
              <a:xfrm>
                <a:off x="4549276" y="1849765"/>
                <a:ext cx="3315940" cy="3297704"/>
                <a:chOff x="4549276" y="1849765"/>
                <a:chExt cx="3315940" cy="3297704"/>
              </a:xfrm>
            </p:grpSpPr>
            <p:sp>
              <p:nvSpPr>
                <p:cNvPr id="24" name="Rectangle 60">
                  <a:extLst>
                    <a:ext uri="{FF2B5EF4-FFF2-40B4-BE49-F238E27FC236}">
                      <a16:creationId xmlns:a16="http://schemas.microsoft.com/office/drawing/2014/main" id="{3E7D5CCD-6CFD-4593-BF43-5A70B5BE0644}"/>
                    </a:ext>
                  </a:extLst>
                </p:cNvPr>
                <p:cNvSpPr/>
                <p:nvPr/>
              </p:nvSpPr>
              <p:spPr>
                <a:xfrm>
                  <a:off x="5263664" y="1849765"/>
                  <a:ext cx="1850767"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RESPONSE</a:t>
                  </a:r>
                  <a:endParaRPr lang="en-US" sz="400"/>
                </a:p>
              </p:txBody>
            </p:sp>
            <p:sp>
              <p:nvSpPr>
                <p:cNvPr id="25" name="Rectangle 61">
                  <a:extLst>
                    <a:ext uri="{FF2B5EF4-FFF2-40B4-BE49-F238E27FC236}">
                      <a16:creationId xmlns:a16="http://schemas.microsoft.com/office/drawing/2014/main" id="{A8F3B202-FE4A-45DA-B36A-3840297F8EC9}"/>
                    </a:ext>
                  </a:extLst>
                </p:cNvPr>
                <p:cNvSpPr/>
                <p:nvPr/>
              </p:nvSpPr>
              <p:spPr>
                <a:xfrm rot="16200000">
                  <a:off x="6448629" y="2994895"/>
                  <a:ext cx="1850773"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RECOVERY</a:t>
                  </a:r>
                  <a:endParaRPr lang="en-US" sz="400"/>
                </a:p>
              </p:txBody>
            </p:sp>
            <p:sp>
              <p:nvSpPr>
                <p:cNvPr id="26" name="Rectangle 66">
                  <a:extLst>
                    <a:ext uri="{FF2B5EF4-FFF2-40B4-BE49-F238E27FC236}">
                      <a16:creationId xmlns:a16="http://schemas.microsoft.com/office/drawing/2014/main" id="{FBAA2772-0324-498C-9500-2A0FC1B741B4}"/>
                    </a:ext>
                  </a:extLst>
                </p:cNvPr>
                <p:cNvSpPr/>
                <p:nvPr/>
              </p:nvSpPr>
              <p:spPr>
                <a:xfrm rot="5400000">
                  <a:off x="3808088" y="2983623"/>
                  <a:ext cx="2464776" cy="982400"/>
                </a:xfrm>
                <a:prstGeom prst="rect">
                  <a:avLst/>
                </a:prstGeom>
              </p:spPr>
              <p:txBody>
                <a:bodyPr wrap="none">
                  <a:spAutoFit/>
                </a:bodyPr>
                <a:lstStyle/>
                <a:p>
                  <a:pPr algn="ctr"/>
                  <a:r>
                    <a:rPr lang="en-US" sz="400">
                      <a:solidFill>
                        <a:srgbClr val="1D5265"/>
                      </a:solidFill>
                    </a:rPr>
                    <a:t>EARLY WARNING</a:t>
                  </a:r>
                </a:p>
                <a:p>
                  <a:pPr algn="ctr"/>
                  <a:r>
                    <a:rPr lang="en-US" sz="400">
                      <a:solidFill>
                        <a:srgbClr val="1D5265"/>
                      </a:solidFill>
                    </a:rPr>
                    <a:t>EARLY ACTION</a:t>
                  </a:r>
                </a:p>
              </p:txBody>
            </p:sp>
            <p:sp>
              <p:nvSpPr>
                <p:cNvPr id="27" name="Rectangle 67">
                  <a:extLst>
                    <a:ext uri="{FF2B5EF4-FFF2-40B4-BE49-F238E27FC236}">
                      <a16:creationId xmlns:a16="http://schemas.microsoft.com/office/drawing/2014/main" id="{5C64161B-ED79-4E22-8C83-7AB95528DCC6}"/>
                    </a:ext>
                  </a:extLst>
                </p:cNvPr>
                <p:cNvSpPr/>
                <p:nvPr/>
              </p:nvSpPr>
              <p:spPr>
                <a:xfrm>
                  <a:off x="5087908" y="4165068"/>
                  <a:ext cx="2201627" cy="982401"/>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grpSp>
          <p:nvGrpSpPr>
            <p:cNvPr id="2" name="Groep 1">
              <a:extLst>
                <a:ext uri="{FF2B5EF4-FFF2-40B4-BE49-F238E27FC236}">
                  <a16:creationId xmlns:a16="http://schemas.microsoft.com/office/drawing/2014/main" id="{FB9C0662-AD96-4EE9-AADE-03201B356C03}"/>
                </a:ext>
              </a:extLst>
            </p:cNvPr>
            <p:cNvGrpSpPr/>
            <p:nvPr userDrawn="1"/>
          </p:nvGrpSpPr>
          <p:grpSpPr>
            <a:xfrm>
              <a:off x="11516596" y="446748"/>
              <a:ext cx="215445" cy="215445"/>
              <a:chOff x="10537064" y="1893740"/>
              <a:chExt cx="383612" cy="383612"/>
            </a:xfrm>
          </p:grpSpPr>
          <p:sp>
            <p:nvSpPr>
              <p:cNvPr id="28" name="Left-Right Arrow 132">
                <a:extLst>
                  <a:ext uri="{FF2B5EF4-FFF2-40B4-BE49-F238E27FC236}">
                    <a16:creationId xmlns:a16="http://schemas.microsoft.com/office/drawing/2014/main" id="{356A93E1-E901-49BE-816E-0005D30CB5FF}"/>
                  </a:ext>
                </a:extLst>
              </p:cNvPr>
              <p:cNvSpPr/>
              <p:nvPr userDrawn="1"/>
            </p:nvSpPr>
            <p:spPr>
              <a:xfrm>
                <a:off x="10537064" y="2009112"/>
                <a:ext cx="383612" cy="152868"/>
              </a:xfrm>
              <a:prstGeom prst="leftRightArrow">
                <a:avLst/>
              </a:prstGeom>
              <a:solidFill>
                <a:srgbClr val="2F4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Left-Right Arrow 133">
                <a:extLst>
                  <a:ext uri="{FF2B5EF4-FFF2-40B4-BE49-F238E27FC236}">
                    <a16:creationId xmlns:a16="http://schemas.microsoft.com/office/drawing/2014/main" id="{51C06039-C524-42A1-A55E-E66E6D2E5605}"/>
                  </a:ext>
                </a:extLst>
              </p:cNvPr>
              <p:cNvSpPr/>
              <p:nvPr userDrawn="1"/>
            </p:nvSpPr>
            <p:spPr>
              <a:xfrm rot="5400000">
                <a:off x="10537064" y="2009112"/>
                <a:ext cx="383612" cy="152868"/>
              </a:xfrm>
              <a:prstGeom prst="leftRightArrow">
                <a:avLst/>
              </a:prstGeom>
              <a:solidFill>
                <a:srgbClr val="2F4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83769792"/>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4.em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34.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emf"/><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43.png"/><Relationship Id="rId5" Type="http://schemas.openxmlformats.org/officeDocument/2006/relationships/image" Target="../media/image38.jpe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3.png"/><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4.emf"/><Relationship Id="rId4" Type="http://schemas.openxmlformats.org/officeDocument/2006/relationships/image" Target="../media/image34.pn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emf"/><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54.emf"/></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emf"/><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53.png"/><Relationship Id="rId5" Type="http://schemas.openxmlformats.org/officeDocument/2006/relationships/image" Target="../media/image3.png"/><Relationship Id="rId10" Type="http://schemas.openxmlformats.org/officeDocument/2006/relationships/image" Target="../media/image55.png"/><Relationship Id="rId4" Type="http://schemas.openxmlformats.org/officeDocument/2006/relationships/image" Target="../media/image2.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5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4.emf"/></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emf"/><Relationship Id="rId7"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53.png"/><Relationship Id="rId5" Type="http://schemas.openxmlformats.org/officeDocument/2006/relationships/image" Target="../media/image3.png"/><Relationship Id="rId10" Type="http://schemas.openxmlformats.org/officeDocument/2006/relationships/image" Target="../media/image55.png"/><Relationship Id="rId4" Type="http://schemas.openxmlformats.org/officeDocument/2006/relationships/image" Target="../media/image2.png"/><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mailto:support@510.global"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mailto:mpanis@redcross.n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4.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34.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8.xml"/><Relationship Id="rId16" Type="http://schemas.openxmlformats.org/officeDocument/2006/relationships/image" Target="../media/image21.svg"/><Relationship Id="rId20" Type="http://schemas.openxmlformats.org/officeDocument/2006/relationships/image" Target="../media/image25.svg"/><Relationship Id="rId29" Type="http://schemas.openxmlformats.org/officeDocument/2006/relationships/image" Target="../media/image3.png"/><Relationship Id="rId1" Type="http://schemas.openxmlformats.org/officeDocument/2006/relationships/slideLayout" Target="../slideLayouts/slideLayout33.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2.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4.emf"/></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26" Type="http://schemas.openxmlformats.org/officeDocument/2006/relationships/image" Target="../media/image31.sv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notesSlide" Target="../notesSlides/notesSlide9.xml"/><Relationship Id="rId16" Type="http://schemas.openxmlformats.org/officeDocument/2006/relationships/image" Target="../media/image21.svg"/><Relationship Id="rId20" Type="http://schemas.openxmlformats.org/officeDocument/2006/relationships/image" Target="../media/image25.svg"/><Relationship Id="rId29" Type="http://schemas.openxmlformats.org/officeDocument/2006/relationships/image" Target="../media/image3.png"/><Relationship Id="rId1" Type="http://schemas.openxmlformats.org/officeDocument/2006/relationships/slideLayout" Target="../slideLayouts/slideLayout33.xml"/><Relationship Id="rId6" Type="http://schemas.openxmlformats.org/officeDocument/2006/relationships/image" Target="../media/image11.svg"/><Relationship Id="rId11" Type="http://schemas.openxmlformats.org/officeDocument/2006/relationships/image" Target="../media/image16.png"/><Relationship Id="rId24" Type="http://schemas.openxmlformats.org/officeDocument/2006/relationships/image" Target="../media/image29.sv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2.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7.svg"/><Relationship Id="rId27"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C7C1EB-8EEB-4D1B-916B-66E0B70D89F1}"/>
              </a:ext>
            </a:extLst>
          </p:cNvPr>
          <p:cNvSpPr>
            <a:spLocks noGrp="1"/>
          </p:cNvSpPr>
          <p:nvPr>
            <p:ph type="title"/>
          </p:nvPr>
        </p:nvSpPr>
        <p:spPr/>
        <p:txBody>
          <a:bodyPr/>
          <a:lstStyle/>
          <a:p>
            <a:r>
              <a:rPr lang="nl-NL" dirty="0"/>
              <a:t>FOSS4GNL 2019 – QGIS voor humanitaire hulp </a:t>
            </a:r>
            <a:br>
              <a:rPr lang="nl-NL" dirty="0"/>
            </a:br>
            <a:r>
              <a:rPr lang="nl-NL" dirty="0"/>
              <a:t>Marijke Panis</a:t>
            </a:r>
            <a:br>
              <a:rPr lang="nl-NL" dirty="0"/>
            </a:br>
            <a:r>
              <a:rPr lang="nl-NL" dirty="0"/>
              <a:t>MSc </a:t>
            </a:r>
            <a:r>
              <a:rPr lang="nl-NL" dirty="0" err="1"/>
              <a:t>Hydrology</a:t>
            </a:r>
            <a:endParaRPr lang="nl-NL" dirty="0"/>
          </a:p>
        </p:txBody>
      </p:sp>
    </p:spTree>
    <p:extLst>
      <p:ext uri="{BB962C8B-B14F-4D97-AF65-F5344CB8AC3E}">
        <p14:creationId xmlns:p14="http://schemas.microsoft.com/office/powerpoint/2010/main" val="243201076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hoek 49">
            <a:extLst>
              <a:ext uri="{FF2B5EF4-FFF2-40B4-BE49-F238E27FC236}">
                <a16:creationId xmlns:a16="http://schemas.microsoft.com/office/drawing/2014/main" id="{B4E57601-5817-4555-A0C4-78249650FE23}"/>
              </a:ext>
            </a:extLst>
          </p:cNvPr>
          <p:cNvSpPr/>
          <p:nvPr/>
        </p:nvSpPr>
        <p:spPr>
          <a:xfrm>
            <a:off x="-3" y="0"/>
            <a:ext cx="122107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CCD4B46C-CF0E-E24D-819E-E8191D7E89C0}"/>
              </a:ext>
            </a:extLst>
          </p:cNvPr>
          <p:cNvSpPr/>
          <p:nvPr/>
        </p:nvSpPr>
        <p:spPr>
          <a:xfrm>
            <a:off x="1528790" y="250467"/>
            <a:ext cx="10663210" cy="553998"/>
          </a:xfrm>
          <a:prstGeom prst="rect">
            <a:avLst/>
          </a:prstGeom>
        </p:spPr>
        <p:txBody>
          <a:bodyPr wrap="square">
            <a:spAutoFit/>
          </a:bodyPr>
          <a:lstStyle/>
          <a:p>
            <a:r>
              <a:rPr lang="en-US" sz="3000" dirty="0">
                <a:solidFill>
                  <a:schemeClr val="bg1"/>
                </a:solidFill>
                <a:latin typeface="Gotham Rounded Bold" panose="02000000000000000000" pitchFamily="2" charset="77"/>
                <a:ea typeface="Open Sans" panose="020B0606030504020204" pitchFamily="34" charset="0"/>
                <a:cs typeface="Open Sans" panose="020B0606030504020204" pitchFamily="34" charset="0"/>
              </a:rPr>
              <a:t>DISASTER PHASES &amp; GIS</a:t>
            </a:r>
          </a:p>
        </p:txBody>
      </p:sp>
      <p:sp>
        <p:nvSpPr>
          <p:cNvPr id="85" name="Rectangle 260">
            <a:extLst>
              <a:ext uri="{FF2B5EF4-FFF2-40B4-BE49-F238E27FC236}">
                <a16:creationId xmlns:a16="http://schemas.microsoft.com/office/drawing/2014/main" id="{F29D496A-86E4-E540-8737-3B2E2C57F958}"/>
              </a:ext>
            </a:extLst>
          </p:cNvPr>
          <p:cNvSpPr/>
          <p:nvPr/>
        </p:nvSpPr>
        <p:spPr>
          <a:xfrm>
            <a:off x="1528790" y="1688338"/>
            <a:ext cx="8104299" cy="2808461"/>
          </a:xfrm>
          <a:prstGeom prst="rect">
            <a:avLst/>
          </a:prstGeom>
        </p:spPr>
        <p:txBody>
          <a:bodyPr wrap="square">
            <a:spAutoFit/>
          </a:bodyPr>
          <a:lstStyle/>
          <a:p>
            <a:pPr>
              <a:lnSpc>
                <a:spcPct val="150000"/>
              </a:lnSpc>
            </a:pPr>
            <a:r>
              <a:rPr lang="en-US" sz="2000" strike="sngStrike" dirty="0">
                <a:solidFill>
                  <a:schemeClr val="bg1"/>
                </a:solidFill>
                <a:latin typeface="Gotham Rounded Bold" panose="02000000000000000000" pitchFamily="2" charset="77"/>
              </a:rPr>
              <a:t>510</a:t>
            </a:r>
          </a:p>
          <a:p>
            <a:pPr>
              <a:lnSpc>
                <a:spcPct val="150000"/>
              </a:lnSpc>
            </a:pPr>
            <a:r>
              <a:rPr lang="en-US" sz="2000" strike="sngStrike" dirty="0">
                <a:solidFill>
                  <a:schemeClr val="bg1"/>
                </a:solidFill>
                <a:latin typeface="Gotham Rounded Bold" panose="02000000000000000000" pitchFamily="2" charset="77"/>
              </a:rPr>
              <a:t>510 CATEGORIES &amp; PRODUCTs</a:t>
            </a:r>
          </a:p>
          <a:p>
            <a:pPr>
              <a:lnSpc>
                <a:spcPct val="150000"/>
              </a:lnSpc>
            </a:pPr>
            <a:r>
              <a:rPr lang="en-US" sz="2000" dirty="0">
                <a:solidFill>
                  <a:schemeClr val="bg1"/>
                </a:solidFill>
                <a:latin typeface="Gotham Rounded Bold" panose="02000000000000000000" pitchFamily="2" charset="77"/>
              </a:rPr>
              <a:t>WHEN DO WE USE GIS?</a:t>
            </a:r>
          </a:p>
          <a:p>
            <a:pPr>
              <a:lnSpc>
                <a:spcPct val="150000"/>
              </a:lnSpc>
            </a:pPr>
            <a:r>
              <a:rPr lang="en-US" sz="2000" dirty="0">
                <a:solidFill>
                  <a:schemeClr val="bg1"/>
                </a:solidFill>
                <a:latin typeface="Gotham Rounded Bold" panose="02000000000000000000" pitchFamily="2" charset="77"/>
              </a:rPr>
              <a:t>WHAT EXAMPLES DO WE HAVE &amp; WHERE WE USE IT?</a:t>
            </a:r>
          </a:p>
          <a:p>
            <a:pPr>
              <a:lnSpc>
                <a:spcPct val="150000"/>
              </a:lnSpc>
            </a:pPr>
            <a:r>
              <a:rPr lang="en-US" sz="2000" dirty="0">
                <a:solidFill>
                  <a:schemeClr val="bg1"/>
                </a:solidFill>
                <a:latin typeface="Gotham Rounded Bold" panose="02000000000000000000" pitchFamily="2" charset="77"/>
              </a:rPr>
              <a:t>WHY DO WE NEED GIS FOR HUMANITARIAN AID?</a:t>
            </a:r>
          </a:p>
          <a:p>
            <a:pPr>
              <a:lnSpc>
                <a:spcPct val="150000"/>
              </a:lnSpc>
            </a:pPr>
            <a:r>
              <a:rPr lang="en-US" sz="2000" dirty="0">
                <a:solidFill>
                  <a:schemeClr val="bg1"/>
                </a:solidFill>
                <a:latin typeface="Gotham Rounded Bold" panose="02000000000000000000" pitchFamily="2" charset="77"/>
              </a:rPr>
              <a:t>WHO WORKS ON GIS WITHIN 510?</a:t>
            </a:r>
          </a:p>
        </p:txBody>
      </p:sp>
      <p:grpSp>
        <p:nvGrpSpPr>
          <p:cNvPr id="11" name="Group 10">
            <a:extLst>
              <a:ext uri="{FF2B5EF4-FFF2-40B4-BE49-F238E27FC236}">
                <a16:creationId xmlns:a16="http://schemas.microsoft.com/office/drawing/2014/main" id="{1AD42E2D-E4A0-0345-9443-849BA8670EF6}"/>
              </a:ext>
            </a:extLst>
          </p:cNvPr>
          <p:cNvGrpSpPr/>
          <p:nvPr/>
        </p:nvGrpSpPr>
        <p:grpSpPr>
          <a:xfrm>
            <a:off x="0" y="162527"/>
            <a:ext cx="1727829" cy="1317149"/>
            <a:chOff x="0" y="5222829"/>
            <a:chExt cx="2826914" cy="2154997"/>
          </a:xfrm>
        </p:grpSpPr>
        <p:sp>
          <p:nvSpPr>
            <p:cNvPr id="12" name="object 34">
              <a:extLst>
                <a:ext uri="{FF2B5EF4-FFF2-40B4-BE49-F238E27FC236}">
                  <a16:creationId xmlns:a16="http://schemas.microsoft.com/office/drawing/2014/main" id="{F8C0B25E-6562-414D-AE4F-D0EA28E9D4D9}"/>
                </a:ext>
              </a:extLst>
            </p:cNvPr>
            <p:cNvSpPr/>
            <p:nvPr/>
          </p:nvSpPr>
          <p:spPr>
            <a:xfrm>
              <a:off x="0" y="5222829"/>
              <a:ext cx="2826914" cy="2154997"/>
            </a:xfrm>
            <a:prstGeom prst="rect">
              <a:avLst/>
            </a:prstGeom>
            <a:blipFill>
              <a:blip r:embed="rId3" cstate="print"/>
              <a:stretch>
                <a:fillRect/>
              </a:stretch>
            </a:blipFill>
          </p:spPr>
          <p:txBody>
            <a:bodyPr wrap="square" lIns="0" tIns="0" rIns="0" bIns="0" rtlCol="0"/>
            <a:lstStyle/>
            <a:p>
              <a:endParaRPr/>
            </a:p>
          </p:txBody>
        </p:sp>
        <p:sp>
          <p:nvSpPr>
            <p:cNvPr id="13" name="object 35">
              <a:extLst>
                <a:ext uri="{FF2B5EF4-FFF2-40B4-BE49-F238E27FC236}">
                  <a16:creationId xmlns:a16="http://schemas.microsoft.com/office/drawing/2014/main" id="{4FF6DEF8-AE7E-D14F-8D03-D7FD6C0C9255}"/>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4" name="object 36">
              <a:extLst>
                <a:ext uri="{FF2B5EF4-FFF2-40B4-BE49-F238E27FC236}">
                  <a16:creationId xmlns:a16="http://schemas.microsoft.com/office/drawing/2014/main" id="{CB10261C-31C5-264C-8692-59F86C42B3F1}"/>
                </a:ext>
              </a:extLst>
            </p:cNvPr>
            <p:cNvSpPr/>
            <p:nvPr/>
          </p:nvSpPr>
          <p:spPr>
            <a:xfrm>
              <a:off x="57466" y="5589731"/>
              <a:ext cx="2309715" cy="561404"/>
            </a:xfrm>
            <a:prstGeom prst="rect">
              <a:avLst/>
            </a:prstGeom>
            <a:blipFill>
              <a:blip r:embed="rId4" cstate="print"/>
              <a:stretch>
                <a:fillRect/>
              </a:stretch>
            </a:blipFill>
          </p:spPr>
          <p:txBody>
            <a:bodyPr wrap="square" lIns="0" tIns="0" rIns="0" bIns="0" rtlCol="0"/>
            <a:lstStyle/>
            <a:p>
              <a:endParaRPr/>
            </a:p>
          </p:txBody>
        </p:sp>
      </p:grpSp>
      <p:grpSp>
        <p:nvGrpSpPr>
          <p:cNvPr id="15" name="Group 14">
            <a:extLst>
              <a:ext uri="{FF2B5EF4-FFF2-40B4-BE49-F238E27FC236}">
                <a16:creationId xmlns:a16="http://schemas.microsoft.com/office/drawing/2014/main" id="{F0B3683F-CA60-1A44-B1A6-FBE0D0A61B92}"/>
              </a:ext>
            </a:extLst>
          </p:cNvPr>
          <p:cNvGrpSpPr/>
          <p:nvPr/>
        </p:nvGrpSpPr>
        <p:grpSpPr>
          <a:xfrm>
            <a:off x="11272102" y="156734"/>
            <a:ext cx="761208" cy="784625"/>
            <a:chOff x="4489297" y="1785956"/>
            <a:chExt cx="3471024" cy="3577803"/>
          </a:xfrm>
        </p:grpSpPr>
        <p:grpSp>
          <p:nvGrpSpPr>
            <p:cNvPr id="16" name="Group 15">
              <a:extLst>
                <a:ext uri="{FF2B5EF4-FFF2-40B4-BE49-F238E27FC236}">
                  <a16:creationId xmlns:a16="http://schemas.microsoft.com/office/drawing/2014/main" id="{66630471-24F7-5B4D-919A-AB5583FB185A}"/>
                </a:ext>
              </a:extLst>
            </p:cNvPr>
            <p:cNvGrpSpPr/>
            <p:nvPr/>
          </p:nvGrpSpPr>
          <p:grpSpPr>
            <a:xfrm>
              <a:off x="4489297" y="1785956"/>
              <a:ext cx="3471024" cy="3577803"/>
              <a:chOff x="4474318" y="1762864"/>
              <a:chExt cx="3471024" cy="3577803"/>
            </a:xfrm>
          </p:grpSpPr>
          <p:sp>
            <p:nvSpPr>
              <p:cNvPr id="19" name="Ovaal 9">
                <a:extLst>
                  <a:ext uri="{FF2B5EF4-FFF2-40B4-BE49-F238E27FC236}">
                    <a16:creationId xmlns:a16="http://schemas.microsoft.com/office/drawing/2014/main" id="{92CD5350-B9E6-B24C-9390-77B0222DF8BE}"/>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0"/>
              </a:p>
            </p:txBody>
          </p:sp>
          <p:pic>
            <p:nvPicPr>
              <p:cNvPr id="20" name="Picture 19">
                <a:extLst>
                  <a:ext uri="{FF2B5EF4-FFF2-40B4-BE49-F238E27FC236}">
                    <a16:creationId xmlns:a16="http://schemas.microsoft.com/office/drawing/2014/main" id="{F5EC7130-4F4A-704C-A85B-F8FD7F4E7F35}"/>
                  </a:ext>
                </a:extLst>
              </p:cNvPr>
              <p:cNvPicPr>
                <a:picLocks noChangeAspect="1"/>
              </p:cNvPicPr>
              <p:nvPr/>
            </p:nvPicPr>
            <p:blipFill>
              <a:blip r:embed="rId5"/>
              <a:stretch>
                <a:fillRect/>
              </a:stretch>
            </p:blipFill>
            <p:spPr>
              <a:xfrm>
                <a:off x="4474318" y="1762864"/>
                <a:ext cx="3471024" cy="3471024"/>
              </a:xfrm>
              <a:prstGeom prst="rect">
                <a:avLst/>
              </a:prstGeom>
            </p:spPr>
          </p:pic>
          <p:grpSp>
            <p:nvGrpSpPr>
              <p:cNvPr id="21" name="Group 20">
                <a:extLst>
                  <a:ext uri="{FF2B5EF4-FFF2-40B4-BE49-F238E27FC236}">
                    <a16:creationId xmlns:a16="http://schemas.microsoft.com/office/drawing/2014/main" id="{97756908-489E-964C-8694-5850B2153ED1}"/>
                  </a:ext>
                </a:extLst>
              </p:cNvPr>
              <p:cNvGrpSpPr/>
              <p:nvPr/>
            </p:nvGrpSpPr>
            <p:grpSpPr>
              <a:xfrm>
                <a:off x="4549276" y="1994674"/>
                <a:ext cx="3315940" cy="3345993"/>
                <a:chOff x="4549276" y="1994674"/>
                <a:chExt cx="3315940" cy="3345993"/>
              </a:xfrm>
            </p:grpSpPr>
            <p:sp>
              <p:nvSpPr>
                <p:cNvPr id="22" name="Rectangle 21">
                  <a:extLst>
                    <a:ext uri="{FF2B5EF4-FFF2-40B4-BE49-F238E27FC236}">
                      <a16:creationId xmlns:a16="http://schemas.microsoft.com/office/drawing/2014/main" id="{83F75F64-67E7-664A-9E6B-DB055A5CC6AD}"/>
                    </a:ext>
                  </a:extLst>
                </p:cNvPr>
                <p:cNvSpPr/>
                <p:nvPr/>
              </p:nvSpPr>
              <p:spPr>
                <a:xfrm>
                  <a:off x="5263664" y="1994674"/>
                  <a:ext cx="1850768"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RESPONSE</a:t>
                  </a:r>
                  <a:endParaRPr lang="en-US" sz="400"/>
                </a:p>
              </p:txBody>
            </p:sp>
            <p:sp>
              <p:nvSpPr>
                <p:cNvPr id="23" name="Rectangle 22">
                  <a:extLst>
                    <a:ext uri="{FF2B5EF4-FFF2-40B4-BE49-F238E27FC236}">
                      <a16:creationId xmlns:a16="http://schemas.microsoft.com/office/drawing/2014/main" id="{D72894A0-1A6B-2E45-8B30-FB80A24CC281}"/>
                    </a:ext>
                  </a:extLst>
                </p:cNvPr>
                <p:cNvSpPr/>
                <p:nvPr/>
              </p:nvSpPr>
              <p:spPr>
                <a:xfrm rot="16200000">
                  <a:off x="6448629" y="2994895"/>
                  <a:ext cx="1850773" cy="982401"/>
                </a:xfrm>
                <a:prstGeom prst="rect">
                  <a:avLst/>
                </a:prstGeom>
              </p:spPr>
              <p:txBody>
                <a:bodyPr wrap="none">
                  <a:spAutoFit/>
                </a:bodyPr>
                <a:lstStyle/>
                <a:p>
                  <a:pPr algn="ctr"/>
                  <a:r>
                    <a:rPr lang="en-US" sz="400">
                      <a:solidFill>
                        <a:schemeClr val="bg1"/>
                      </a:solidFill>
                    </a:rPr>
                    <a:t>DISASTER </a:t>
                  </a:r>
                </a:p>
                <a:p>
                  <a:pPr algn="ctr"/>
                  <a:r>
                    <a:rPr lang="en-US" sz="400">
                      <a:solidFill>
                        <a:schemeClr val="bg1"/>
                      </a:solidFill>
                    </a:rPr>
                    <a:t>RECOVERY</a:t>
                  </a:r>
                  <a:endParaRPr lang="en-US" sz="400"/>
                </a:p>
              </p:txBody>
            </p:sp>
            <p:sp>
              <p:nvSpPr>
                <p:cNvPr id="24" name="Rectangle 23">
                  <a:extLst>
                    <a:ext uri="{FF2B5EF4-FFF2-40B4-BE49-F238E27FC236}">
                      <a16:creationId xmlns:a16="http://schemas.microsoft.com/office/drawing/2014/main" id="{B03CA1EB-07FD-2444-9809-910D59F82A7B}"/>
                    </a:ext>
                  </a:extLst>
                </p:cNvPr>
                <p:cNvSpPr/>
                <p:nvPr/>
              </p:nvSpPr>
              <p:spPr>
                <a:xfrm rot="5400000">
                  <a:off x="3808088" y="2983623"/>
                  <a:ext cx="2464776" cy="982400"/>
                </a:xfrm>
                <a:prstGeom prst="rect">
                  <a:avLst/>
                </a:prstGeom>
              </p:spPr>
              <p:txBody>
                <a:bodyPr wrap="none">
                  <a:spAutoFit/>
                </a:bodyPr>
                <a:lstStyle/>
                <a:p>
                  <a:pPr algn="ctr"/>
                  <a:r>
                    <a:rPr lang="en-US" sz="400">
                      <a:solidFill>
                        <a:srgbClr val="1D5265"/>
                      </a:solidFill>
                    </a:rPr>
                    <a:t>EARLY WARNING</a:t>
                  </a:r>
                </a:p>
                <a:p>
                  <a:pPr algn="ctr"/>
                  <a:r>
                    <a:rPr lang="en-US" sz="400">
                      <a:solidFill>
                        <a:srgbClr val="1D5265"/>
                      </a:solidFill>
                    </a:rPr>
                    <a:t>EARLY ACTION</a:t>
                  </a:r>
                </a:p>
              </p:txBody>
            </p:sp>
            <p:sp>
              <p:nvSpPr>
                <p:cNvPr id="25" name="Rectangle 24">
                  <a:extLst>
                    <a:ext uri="{FF2B5EF4-FFF2-40B4-BE49-F238E27FC236}">
                      <a16:creationId xmlns:a16="http://schemas.microsoft.com/office/drawing/2014/main" id="{D69A8130-FA7D-B54C-902D-C661B2E026CE}"/>
                    </a:ext>
                  </a:extLst>
                </p:cNvPr>
                <p:cNvSpPr/>
                <p:nvPr/>
              </p:nvSpPr>
              <p:spPr>
                <a:xfrm>
                  <a:off x="5087908" y="4358266"/>
                  <a:ext cx="2201627" cy="982401"/>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sp>
          <p:nvSpPr>
            <p:cNvPr id="18" name="Right Arrow 17">
              <a:extLst>
                <a:ext uri="{FF2B5EF4-FFF2-40B4-BE49-F238E27FC236}">
                  <a16:creationId xmlns:a16="http://schemas.microsoft.com/office/drawing/2014/main" id="{BA0737B9-15FB-7C4A-9B26-FC70732D1C36}"/>
                </a:ext>
              </a:extLst>
            </p:cNvPr>
            <p:cNvSpPr/>
            <p:nvPr/>
          </p:nvSpPr>
          <p:spPr>
            <a:xfrm rot="10800000">
              <a:off x="5641150" y="3023884"/>
              <a:ext cx="1083658" cy="974545"/>
            </a:xfrm>
            <a:prstGeom prst="rightArrow">
              <a:avLst/>
            </a:prstGeom>
            <a:solidFill>
              <a:srgbClr val="F59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grpSp>
    </p:spTree>
    <p:extLst>
      <p:ext uri="{BB962C8B-B14F-4D97-AF65-F5344CB8AC3E}">
        <p14:creationId xmlns:p14="http://schemas.microsoft.com/office/powerpoint/2010/main" val="2483204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7E7091D-0E49-5B4B-802F-5B01AC92AA9F}"/>
              </a:ext>
            </a:extLst>
          </p:cNvPr>
          <p:cNvSpPr/>
          <p:nvPr/>
        </p:nvSpPr>
        <p:spPr>
          <a:xfrm rot="10800000">
            <a:off x="-3" y="691"/>
            <a:ext cx="12210708" cy="10686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CCD4B46C-CF0E-E24D-819E-E8191D7E89C0}"/>
              </a:ext>
            </a:extLst>
          </p:cNvPr>
          <p:cNvSpPr/>
          <p:nvPr/>
        </p:nvSpPr>
        <p:spPr>
          <a:xfrm>
            <a:off x="1548657" y="268197"/>
            <a:ext cx="10663210" cy="553998"/>
          </a:xfrm>
          <a:prstGeom prst="rect">
            <a:avLst/>
          </a:prstGeom>
        </p:spPr>
        <p:txBody>
          <a:bodyPr wrap="square">
            <a:spAutoFit/>
          </a:bodyPr>
          <a:lstStyle/>
          <a:p>
            <a:r>
              <a:rPr lang="en-US" sz="3000" dirty="0">
                <a:latin typeface="Gotham Rounded Bold" panose="02000000000000000000" pitchFamily="2" charset="77"/>
                <a:ea typeface="Open Sans" panose="020B0606030504020204" pitchFamily="34" charset="0"/>
                <a:cs typeface="Open Sans" panose="020B0606030504020204" pitchFamily="34" charset="0"/>
              </a:rPr>
              <a:t>WHEN DO WE USE GIS?</a:t>
            </a:r>
          </a:p>
        </p:txBody>
      </p:sp>
      <p:grpSp>
        <p:nvGrpSpPr>
          <p:cNvPr id="100" name="Group 99">
            <a:extLst>
              <a:ext uri="{FF2B5EF4-FFF2-40B4-BE49-F238E27FC236}">
                <a16:creationId xmlns:a16="http://schemas.microsoft.com/office/drawing/2014/main" id="{0E8DBDA4-75B3-A84F-BBA6-8D0AFF126FAA}"/>
              </a:ext>
            </a:extLst>
          </p:cNvPr>
          <p:cNvGrpSpPr/>
          <p:nvPr/>
        </p:nvGrpSpPr>
        <p:grpSpPr>
          <a:xfrm>
            <a:off x="6855647" y="1377158"/>
            <a:ext cx="1470670" cy="1470670"/>
            <a:chOff x="4489297" y="1785956"/>
            <a:chExt cx="3471024" cy="3471024"/>
          </a:xfrm>
        </p:grpSpPr>
        <p:grpSp>
          <p:nvGrpSpPr>
            <p:cNvPr id="101" name="Group 100">
              <a:extLst>
                <a:ext uri="{FF2B5EF4-FFF2-40B4-BE49-F238E27FC236}">
                  <a16:creationId xmlns:a16="http://schemas.microsoft.com/office/drawing/2014/main" id="{43A6E05E-8C81-D849-BA23-BE9B3F7A08AB}"/>
                </a:ext>
              </a:extLst>
            </p:cNvPr>
            <p:cNvGrpSpPr/>
            <p:nvPr/>
          </p:nvGrpSpPr>
          <p:grpSpPr>
            <a:xfrm>
              <a:off x="4489297" y="1785956"/>
              <a:ext cx="3471024" cy="3471024"/>
              <a:chOff x="4474318" y="1762864"/>
              <a:chExt cx="3471024" cy="3471024"/>
            </a:xfrm>
          </p:grpSpPr>
          <p:sp>
            <p:nvSpPr>
              <p:cNvPr id="103" name="Ovaal 9">
                <a:extLst>
                  <a:ext uri="{FF2B5EF4-FFF2-40B4-BE49-F238E27FC236}">
                    <a16:creationId xmlns:a16="http://schemas.microsoft.com/office/drawing/2014/main" id="{28E20BAA-DFB3-1448-A446-1BB7007E7B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04" name="Picture 103">
                <a:extLst>
                  <a:ext uri="{FF2B5EF4-FFF2-40B4-BE49-F238E27FC236}">
                    <a16:creationId xmlns:a16="http://schemas.microsoft.com/office/drawing/2014/main" id="{1093DCBB-FC89-6442-8682-813F95202F31}"/>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05" name="Group 104">
                <a:extLst>
                  <a:ext uri="{FF2B5EF4-FFF2-40B4-BE49-F238E27FC236}">
                    <a16:creationId xmlns:a16="http://schemas.microsoft.com/office/drawing/2014/main" id="{76E9178D-927A-D940-85BE-3470E8C88E84}"/>
                  </a:ext>
                </a:extLst>
              </p:cNvPr>
              <p:cNvGrpSpPr/>
              <p:nvPr/>
            </p:nvGrpSpPr>
            <p:grpSpPr>
              <a:xfrm>
                <a:off x="4640952" y="2033912"/>
                <a:ext cx="3132580" cy="3123397"/>
                <a:chOff x="4640952" y="2033912"/>
                <a:chExt cx="3132580" cy="3123397"/>
              </a:xfrm>
            </p:grpSpPr>
            <p:sp>
              <p:nvSpPr>
                <p:cNvPr id="106" name="Rectangle 105">
                  <a:extLst>
                    <a:ext uri="{FF2B5EF4-FFF2-40B4-BE49-F238E27FC236}">
                      <a16:creationId xmlns:a16="http://schemas.microsoft.com/office/drawing/2014/main" id="{1D5693F3-8EE2-5B4C-B176-F56DD668D2BC}"/>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07" name="Rectangle 106">
                  <a:extLst>
                    <a:ext uri="{FF2B5EF4-FFF2-40B4-BE49-F238E27FC236}">
                      <a16:creationId xmlns:a16="http://schemas.microsoft.com/office/drawing/2014/main" id="{158269E3-8133-A449-856C-AA0BFAE817A9}"/>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08" name="Rectangle 107">
                  <a:extLst>
                    <a:ext uri="{FF2B5EF4-FFF2-40B4-BE49-F238E27FC236}">
                      <a16:creationId xmlns:a16="http://schemas.microsoft.com/office/drawing/2014/main" id="{1E89FF59-AC1F-3146-B35C-8781F8C62E48}"/>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09" name="Rectangle 108">
                  <a:extLst>
                    <a:ext uri="{FF2B5EF4-FFF2-40B4-BE49-F238E27FC236}">
                      <a16:creationId xmlns:a16="http://schemas.microsoft.com/office/drawing/2014/main" id="{284F15AF-DB07-6740-A2CE-E172E142243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02" name="Right Arrow 101">
              <a:extLst>
                <a:ext uri="{FF2B5EF4-FFF2-40B4-BE49-F238E27FC236}">
                  <a16:creationId xmlns:a16="http://schemas.microsoft.com/office/drawing/2014/main" id="{1E4AD5E6-ECFC-2E48-985A-5E213D5B94AA}"/>
                </a:ext>
              </a:extLst>
            </p:cNvPr>
            <p:cNvSpPr/>
            <p:nvPr/>
          </p:nvSpPr>
          <p:spPr>
            <a:xfrm rot="16200000">
              <a:off x="5680388" y="3023885"/>
              <a:ext cx="1083659" cy="974546"/>
            </a:xfrm>
            <a:prstGeom prst="rightArrow">
              <a:avLst/>
            </a:prstGeom>
            <a:solidFill>
              <a:srgbClr val="DC2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10" name="Group 109">
            <a:extLst>
              <a:ext uri="{FF2B5EF4-FFF2-40B4-BE49-F238E27FC236}">
                <a16:creationId xmlns:a16="http://schemas.microsoft.com/office/drawing/2014/main" id="{AA91374C-061D-F84C-BF7E-A257DE933A7A}"/>
              </a:ext>
            </a:extLst>
          </p:cNvPr>
          <p:cNvGrpSpPr/>
          <p:nvPr/>
        </p:nvGrpSpPr>
        <p:grpSpPr>
          <a:xfrm>
            <a:off x="3830764" y="1365438"/>
            <a:ext cx="1470670" cy="1470670"/>
            <a:chOff x="4489297" y="1785956"/>
            <a:chExt cx="3471024" cy="3471024"/>
          </a:xfrm>
        </p:grpSpPr>
        <p:grpSp>
          <p:nvGrpSpPr>
            <p:cNvPr id="111" name="Group 110">
              <a:extLst>
                <a:ext uri="{FF2B5EF4-FFF2-40B4-BE49-F238E27FC236}">
                  <a16:creationId xmlns:a16="http://schemas.microsoft.com/office/drawing/2014/main" id="{953883EC-416F-5D44-8022-ADA5A71FE5C7}"/>
                </a:ext>
              </a:extLst>
            </p:cNvPr>
            <p:cNvGrpSpPr/>
            <p:nvPr/>
          </p:nvGrpSpPr>
          <p:grpSpPr>
            <a:xfrm>
              <a:off x="4489297" y="1785956"/>
              <a:ext cx="3471024" cy="3471024"/>
              <a:chOff x="4474318" y="1762864"/>
              <a:chExt cx="3471024" cy="3471024"/>
            </a:xfrm>
          </p:grpSpPr>
          <p:sp>
            <p:nvSpPr>
              <p:cNvPr id="113" name="Ovaal 9">
                <a:extLst>
                  <a:ext uri="{FF2B5EF4-FFF2-40B4-BE49-F238E27FC236}">
                    <a16:creationId xmlns:a16="http://schemas.microsoft.com/office/drawing/2014/main" id="{CAB2A52D-C8FE-7946-9BCA-743CC2905A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14" name="Picture 113">
                <a:extLst>
                  <a:ext uri="{FF2B5EF4-FFF2-40B4-BE49-F238E27FC236}">
                    <a16:creationId xmlns:a16="http://schemas.microsoft.com/office/drawing/2014/main" id="{56D12629-EA6D-C74E-BC10-A38220D6AA28}"/>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15" name="Group 114">
                <a:extLst>
                  <a:ext uri="{FF2B5EF4-FFF2-40B4-BE49-F238E27FC236}">
                    <a16:creationId xmlns:a16="http://schemas.microsoft.com/office/drawing/2014/main" id="{92846AEC-EC17-814F-8852-FFD47F97DA8D}"/>
                  </a:ext>
                </a:extLst>
              </p:cNvPr>
              <p:cNvGrpSpPr/>
              <p:nvPr/>
            </p:nvGrpSpPr>
            <p:grpSpPr>
              <a:xfrm>
                <a:off x="4640952" y="1994674"/>
                <a:ext cx="3132580" cy="3162635"/>
                <a:chOff x="4640952" y="1994674"/>
                <a:chExt cx="3132580" cy="3162635"/>
              </a:xfrm>
            </p:grpSpPr>
            <p:sp>
              <p:nvSpPr>
                <p:cNvPr id="116" name="Rectangle 115">
                  <a:extLst>
                    <a:ext uri="{FF2B5EF4-FFF2-40B4-BE49-F238E27FC236}">
                      <a16:creationId xmlns:a16="http://schemas.microsoft.com/office/drawing/2014/main" id="{11C487FD-5DFA-CE47-8C42-E27633E45BC6}"/>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17" name="Rectangle 116">
                  <a:extLst>
                    <a:ext uri="{FF2B5EF4-FFF2-40B4-BE49-F238E27FC236}">
                      <a16:creationId xmlns:a16="http://schemas.microsoft.com/office/drawing/2014/main" id="{D497D9D8-0E40-064F-A62D-AC026721A4EB}"/>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18" name="Rectangle 117">
                  <a:extLst>
                    <a:ext uri="{FF2B5EF4-FFF2-40B4-BE49-F238E27FC236}">
                      <a16:creationId xmlns:a16="http://schemas.microsoft.com/office/drawing/2014/main" id="{FF362DDB-2856-4E4A-89D8-9ECC6B172A3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19" name="Rectangle 118">
                  <a:extLst>
                    <a:ext uri="{FF2B5EF4-FFF2-40B4-BE49-F238E27FC236}">
                      <a16:creationId xmlns:a16="http://schemas.microsoft.com/office/drawing/2014/main" id="{242C6D45-B0DA-624C-AAB1-AE61A52A684D}"/>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12" name="Right Arrow 111">
              <a:extLst>
                <a:ext uri="{FF2B5EF4-FFF2-40B4-BE49-F238E27FC236}">
                  <a16:creationId xmlns:a16="http://schemas.microsoft.com/office/drawing/2014/main" id="{9082C1AF-D9E5-A54E-B4C2-73DF7A7F01A0}"/>
                </a:ext>
              </a:extLst>
            </p:cNvPr>
            <p:cNvSpPr/>
            <p:nvPr/>
          </p:nvSpPr>
          <p:spPr>
            <a:xfrm rot="10800000">
              <a:off x="5641150" y="3023884"/>
              <a:ext cx="1083658" cy="974545"/>
            </a:xfrm>
            <a:prstGeom prst="rightArrow">
              <a:avLst/>
            </a:prstGeom>
            <a:solidFill>
              <a:srgbClr val="F59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20" name="Group 119">
            <a:extLst>
              <a:ext uri="{FF2B5EF4-FFF2-40B4-BE49-F238E27FC236}">
                <a16:creationId xmlns:a16="http://schemas.microsoft.com/office/drawing/2014/main" id="{708227DF-1C02-1B48-9C58-C9768C469150}"/>
              </a:ext>
            </a:extLst>
          </p:cNvPr>
          <p:cNvGrpSpPr/>
          <p:nvPr/>
        </p:nvGrpSpPr>
        <p:grpSpPr>
          <a:xfrm>
            <a:off x="823260" y="1386776"/>
            <a:ext cx="1470670" cy="1470670"/>
            <a:chOff x="4489297" y="1785956"/>
            <a:chExt cx="3471024" cy="3471024"/>
          </a:xfrm>
        </p:grpSpPr>
        <p:grpSp>
          <p:nvGrpSpPr>
            <p:cNvPr id="121" name="Group 120">
              <a:extLst>
                <a:ext uri="{FF2B5EF4-FFF2-40B4-BE49-F238E27FC236}">
                  <a16:creationId xmlns:a16="http://schemas.microsoft.com/office/drawing/2014/main" id="{AB255113-9D13-994F-B422-C9B86623C962}"/>
                </a:ext>
              </a:extLst>
            </p:cNvPr>
            <p:cNvGrpSpPr/>
            <p:nvPr/>
          </p:nvGrpSpPr>
          <p:grpSpPr>
            <a:xfrm>
              <a:off x="4489297" y="1785956"/>
              <a:ext cx="3471024" cy="3471024"/>
              <a:chOff x="4474318" y="1762864"/>
              <a:chExt cx="3471024" cy="3471024"/>
            </a:xfrm>
          </p:grpSpPr>
          <p:sp>
            <p:nvSpPr>
              <p:cNvPr id="123" name="Ovaal 9">
                <a:extLst>
                  <a:ext uri="{FF2B5EF4-FFF2-40B4-BE49-F238E27FC236}">
                    <a16:creationId xmlns:a16="http://schemas.microsoft.com/office/drawing/2014/main" id="{49C3D7BD-CA01-EA45-9E95-7CA080F14FED}"/>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24" name="Picture 123">
                <a:extLst>
                  <a:ext uri="{FF2B5EF4-FFF2-40B4-BE49-F238E27FC236}">
                    <a16:creationId xmlns:a16="http://schemas.microsoft.com/office/drawing/2014/main" id="{71BA5B4D-DB3C-A343-A4E9-374BAA8ABE1B}"/>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25" name="Group 124">
                <a:extLst>
                  <a:ext uri="{FF2B5EF4-FFF2-40B4-BE49-F238E27FC236}">
                    <a16:creationId xmlns:a16="http://schemas.microsoft.com/office/drawing/2014/main" id="{141470D4-39A8-5542-AED5-7AB3553EB7ED}"/>
                  </a:ext>
                </a:extLst>
              </p:cNvPr>
              <p:cNvGrpSpPr/>
              <p:nvPr/>
            </p:nvGrpSpPr>
            <p:grpSpPr>
              <a:xfrm>
                <a:off x="4640952" y="1994674"/>
                <a:ext cx="3132580" cy="3162635"/>
                <a:chOff x="4640952" y="1994674"/>
                <a:chExt cx="3132580" cy="3162635"/>
              </a:xfrm>
            </p:grpSpPr>
            <p:sp>
              <p:nvSpPr>
                <p:cNvPr id="126" name="Rectangle 125">
                  <a:extLst>
                    <a:ext uri="{FF2B5EF4-FFF2-40B4-BE49-F238E27FC236}">
                      <a16:creationId xmlns:a16="http://schemas.microsoft.com/office/drawing/2014/main" id="{4CB1F3AA-709C-6844-A9CE-4FA16CD3EF05}"/>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27" name="Rectangle 126">
                  <a:extLst>
                    <a:ext uri="{FF2B5EF4-FFF2-40B4-BE49-F238E27FC236}">
                      <a16:creationId xmlns:a16="http://schemas.microsoft.com/office/drawing/2014/main" id="{AC432842-043B-A44C-A793-D20B6505996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28" name="Rectangle 127">
                  <a:extLst>
                    <a:ext uri="{FF2B5EF4-FFF2-40B4-BE49-F238E27FC236}">
                      <a16:creationId xmlns:a16="http://schemas.microsoft.com/office/drawing/2014/main" id="{9CD94D8A-B59F-1342-AB4B-8C05A048BAE7}"/>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29" name="Rectangle 128">
                  <a:extLst>
                    <a:ext uri="{FF2B5EF4-FFF2-40B4-BE49-F238E27FC236}">
                      <a16:creationId xmlns:a16="http://schemas.microsoft.com/office/drawing/2014/main" id="{6924187E-9206-C242-9F04-6A3AB5CB741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22" name="Right Arrow 121">
              <a:extLst>
                <a:ext uri="{FF2B5EF4-FFF2-40B4-BE49-F238E27FC236}">
                  <a16:creationId xmlns:a16="http://schemas.microsoft.com/office/drawing/2014/main" id="{3F321A93-9AB4-1B4A-B529-7E4E685837BA}"/>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30" name="Group 129">
            <a:extLst>
              <a:ext uri="{FF2B5EF4-FFF2-40B4-BE49-F238E27FC236}">
                <a16:creationId xmlns:a16="http://schemas.microsoft.com/office/drawing/2014/main" id="{C09B9902-AA8A-9E49-8407-88FA5559DE6D}"/>
              </a:ext>
            </a:extLst>
          </p:cNvPr>
          <p:cNvGrpSpPr/>
          <p:nvPr/>
        </p:nvGrpSpPr>
        <p:grpSpPr>
          <a:xfrm>
            <a:off x="9992679" y="1344712"/>
            <a:ext cx="1470670" cy="1470670"/>
            <a:chOff x="9992679" y="1344712"/>
            <a:chExt cx="1470670" cy="1470670"/>
          </a:xfrm>
        </p:grpSpPr>
        <p:grpSp>
          <p:nvGrpSpPr>
            <p:cNvPr id="131" name="Group 130">
              <a:extLst>
                <a:ext uri="{FF2B5EF4-FFF2-40B4-BE49-F238E27FC236}">
                  <a16:creationId xmlns:a16="http://schemas.microsoft.com/office/drawing/2014/main" id="{3A5143A9-320F-014B-808E-D50C47F6A45C}"/>
                </a:ext>
              </a:extLst>
            </p:cNvPr>
            <p:cNvGrpSpPr/>
            <p:nvPr/>
          </p:nvGrpSpPr>
          <p:grpSpPr>
            <a:xfrm>
              <a:off x="9992679" y="1344712"/>
              <a:ext cx="1470670" cy="1470670"/>
              <a:chOff x="4474318" y="1762864"/>
              <a:chExt cx="3471024" cy="3471024"/>
            </a:xfrm>
          </p:grpSpPr>
          <p:sp>
            <p:nvSpPr>
              <p:cNvPr id="135" name="Ovaal 9">
                <a:extLst>
                  <a:ext uri="{FF2B5EF4-FFF2-40B4-BE49-F238E27FC236}">
                    <a16:creationId xmlns:a16="http://schemas.microsoft.com/office/drawing/2014/main" id="{AD2B184D-6490-E74A-BC27-A01DB812B3A4}"/>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36" name="Picture 135">
                <a:extLst>
                  <a:ext uri="{FF2B5EF4-FFF2-40B4-BE49-F238E27FC236}">
                    <a16:creationId xmlns:a16="http://schemas.microsoft.com/office/drawing/2014/main" id="{EB1FFE4E-C795-5A47-962A-5AD8E678DD31}"/>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37" name="Group 136">
                <a:extLst>
                  <a:ext uri="{FF2B5EF4-FFF2-40B4-BE49-F238E27FC236}">
                    <a16:creationId xmlns:a16="http://schemas.microsoft.com/office/drawing/2014/main" id="{37100669-972C-6348-B41A-D5256695ABA7}"/>
                  </a:ext>
                </a:extLst>
              </p:cNvPr>
              <p:cNvGrpSpPr/>
              <p:nvPr/>
            </p:nvGrpSpPr>
            <p:grpSpPr>
              <a:xfrm>
                <a:off x="4640952" y="2033912"/>
                <a:ext cx="3132580" cy="3123397"/>
                <a:chOff x="4640952" y="2033912"/>
                <a:chExt cx="3132580" cy="3123397"/>
              </a:xfrm>
            </p:grpSpPr>
            <p:sp>
              <p:nvSpPr>
                <p:cNvPr id="138" name="Rectangle 137">
                  <a:extLst>
                    <a:ext uri="{FF2B5EF4-FFF2-40B4-BE49-F238E27FC236}">
                      <a16:creationId xmlns:a16="http://schemas.microsoft.com/office/drawing/2014/main" id="{C483BC54-4DC3-9245-9D24-03270D658178}"/>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39" name="Rectangle 138">
                  <a:extLst>
                    <a:ext uri="{FF2B5EF4-FFF2-40B4-BE49-F238E27FC236}">
                      <a16:creationId xmlns:a16="http://schemas.microsoft.com/office/drawing/2014/main" id="{3C982A86-0FDF-DC4C-B572-99FD42DD325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40" name="Rectangle 139">
                  <a:extLst>
                    <a:ext uri="{FF2B5EF4-FFF2-40B4-BE49-F238E27FC236}">
                      <a16:creationId xmlns:a16="http://schemas.microsoft.com/office/drawing/2014/main" id="{27CB6F27-6BF9-4E47-B286-4FBEDD46CD1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41" name="Rectangle 140">
                  <a:extLst>
                    <a:ext uri="{FF2B5EF4-FFF2-40B4-BE49-F238E27FC236}">
                      <a16:creationId xmlns:a16="http://schemas.microsoft.com/office/drawing/2014/main" id="{272D2AE5-578D-DE4F-B171-49BBB0EA374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grpSp>
          <p:nvGrpSpPr>
            <p:cNvPr id="132" name="Group 131">
              <a:extLst>
                <a:ext uri="{FF2B5EF4-FFF2-40B4-BE49-F238E27FC236}">
                  <a16:creationId xmlns:a16="http://schemas.microsoft.com/office/drawing/2014/main" id="{9F912B0D-72FE-C045-9BAE-D00F47A7A241}"/>
                </a:ext>
              </a:extLst>
            </p:cNvPr>
            <p:cNvGrpSpPr/>
            <p:nvPr/>
          </p:nvGrpSpPr>
          <p:grpSpPr>
            <a:xfrm>
              <a:off x="10543888" y="1880092"/>
              <a:ext cx="383612" cy="383612"/>
              <a:chOff x="12884727" y="1295518"/>
              <a:chExt cx="1216152" cy="1216152"/>
            </a:xfrm>
          </p:grpSpPr>
          <p:sp>
            <p:nvSpPr>
              <p:cNvPr id="133" name="Left-Right Arrow 132">
                <a:extLst>
                  <a:ext uri="{FF2B5EF4-FFF2-40B4-BE49-F238E27FC236}">
                    <a16:creationId xmlns:a16="http://schemas.microsoft.com/office/drawing/2014/main" id="{762F8F41-96FC-EB48-83B3-B56865D32506}"/>
                  </a:ext>
                </a:extLst>
              </p:cNvPr>
              <p:cNvSpPr/>
              <p:nvPr/>
            </p:nvSpPr>
            <p:spPr>
              <a:xfrm>
                <a:off x="12884727" y="1661278"/>
                <a:ext cx="1216152" cy="484632"/>
              </a:xfrm>
              <a:prstGeom prst="leftRightArrow">
                <a:avLst/>
              </a:prstGeom>
              <a:solidFill>
                <a:srgbClr val="2F4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Left-Right Arrow 133">
                <a:extLst>
                  <a:ext uri="{FF2B5EF4-FFF2-40B4-BE49-F238E27FC236}">
                    <a16:creationId xmlns:a16="http://schemas.microsoft.com/office/drawing/2014/main" id="{ED29298A-4A1B-654D-99A2-055F3B57BD79}"/>
                  </a:ext>
                </a:extLst>
              </p:cNvPr>
              <p:cNvSpPr/>
              <p:nvPr/>
            </p:nvSpPr>
            <p:spPr>
              <a:xfrm rot="5400000">
                <a:off x="12884727" y="1661278"/>
                <a:ext cx="1216152" cy="484632"/>
              </a:xfrm>
              <a:prstGeom prst="leftRightArrow">
                <a:avLst/>
              </a:prstGeom>
              <a:solidFill>
                <a:srgbClr val="2F4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6" name="Group 145">
            <a:extLst>
              <a:ext uri="{FF2B5EF4-FFF2-40B4-BE49-F238E27FC236}">
                <a16:creationId xmlns:a16="http://schemas.microsoft.com/office/drawing/2014/main" id="{BBCFAFFC-50FA-0949-9CD4-A94D0B05113B}"/>
              </a:ext>
            </a:extLst>
          </p:cNvPr>
          <p:cNvGrpSpPr/>
          <p:nvPr/>
        </p:nvGrpSpPr>
        <p:grpSpPr>
          <a:xfrm>
            <a:off x="0" y="162527"/>
            <a:ext cx="1727829" cy="1317149"/>
            <a:chOff x="0" y="5222829"/>
            <a:chExt cx="2826914" cy="2154997"/>
          </a:xfrm>
        </p:grpSpPr>
        <p:sp>
          <p:nvSpPr>
            <p:cNvPr id="147" name="object 34">
              <a:extLst>
                <a:ext uri="{FF2B5EF4-FFF2-40B4-BE49-F238E27FC236}">
                  <a16:creationId xmlns:a16="http://schemas.microsoft.com/office/drawing/2014/main" id="{AEBC0BB5-E091-594E-9D3C-8D6D7B9B5459}"/>
                </a:ext>
              </a:extLst>
            </p:cNvPr>
            <p:cNvSpPr/>
            <p:nvPr/>
          </p:nvSpPr>
          <p:spPr>
            <a:xfrm>
              <a:off x="0" y="5222829"/>
              <a:ext cx="2826914" cy="2154997"/>
            </a:xfrm>
            <a:prstGeom prst="rect">
              <a:avLst/>
            </a:prstGeom>
            <a:blipFill>
              <a:blip r:embed="rId4" cstate="print"/>
              <a:stretch>
                <a:fillRect/>
              </a:stretch>
            </a:blipFill>
          </p:spPr>
          <p:txBody>
            <a:bodyPr wrap="square" lIns="0" tIns="0" rIns="0" bIns="0" rtlCol="0"/>
            <a:lstStyle/>
            <a:p>
              <a:endParaRPr/>
            </a:p>
          </p:txBody>
        </p:sp>
        <p:sp>
          <p:nvSpPr>
            <p:cNvPr id="148" name="object 35">
              <a:extLst>
                <a:ext uri="{FF2B5EF4-FFF2-40B4-BE49-F238E27FC236}">
                  <a16:creationId xmlns:a16="http://schemas.microsoft.com/office/drawing/2014/main" id="{1C200259-AC38-694C-A64A-E0D37AF6ECCD}"/>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49" name="object 36">
              <a:extLst>
                <a:ext uri="{FF2B5EF4-FFF2-40B4-BE49-F238E27FC236}">
                  <a16:creationId xmlns:a16="http://schemas.microsoft.com/office/drawing/2014/main" id="{153CF9A0-8F9D-514A-9600-16B7161DA306}"/>
                </a:ext>
              </a:extLst>
            </p:cNvPr>
            <p:cNvSpPr/>
            <p:nvPr/>
          </p:nvSpPr>
          <p:spPr>
            <a:xfrm>
              <a:off x="57466" y="5589731"/>
              <a:ext cx="2309715" cy="561404"/>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668503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7E7091D-0E49-5B4B-802F-5B01AC92AA9F}"/>
              </a:ext>
            </a:extLst>
          </p:cNvPr>
          <p:cNvSpPr/>
          <p:nvPr/>
        </p:nvSpPr>
        <p:spPr>
          <a:xfrm rot="10800000">
            <a:off x="-3" y="691"/>
            <a:ext cx="12210708" cy="10686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CCD4B46C-CF0E-E24D-819E-E8191D7E89C0}"/>
              </a:ext>
            </a:extLst>
          </p:cNvPr>
          <p:cNvSpPr/>
          <p:nvPr/>
        </p:nvSpPr>
        <p:spPr>
          <a:xfrm>
            <a:off x="1548657" y="268197"/>
            <a:ext cx="10663210" cy="553998"/>
          </a:xfrm>
          <a:prstGeom prst="rect">
            <a:avLst/>
          </a:prstGeom>
        </p:spPr>
        <p:txBody>
          <a:bodyPr wrap="square">
            <a:spAutoFit/>
          </a:bodyPr>
          <a:lstStyle/>
          <a:p>
            <a:r>
              <a:rPr lang="en-US" sz="3000" dirty="0">
                <a:latin typeface="Gotham Rounded Bold" panose="02000000000000000000" pitchFamily="2" charset="77"/>
                <a:ea typeface="Open Sans" panose="020B0606030504020204" pitchFamily="34" charset="0"/>
                <a:cs typeface="Open Sans" panose="020B0606030504020204" pitchFamily="34" charset="0"/>
              </a:rPr>
              <a:t>PHASE: DISASTER PREPAREDNESS</a:t>
            </a:r>
          </a:p>
        </p:txBody>
      </p:sp>
      <p:grpSp>
        <p:nvGrpSpPr>
          <p:cNvPr id="120" name="Group 119">
            <a:extLst>
              <a:ext uri="{FF2B5EF4-FFF2-40B4-BE49-F238E27FC236}">
                <a16:creationId xmlns:a16="http://schemas.microsoft.com/office/drawing/2014/main" id="{708227DF-1C02-1B48-9C58-C9768C469150}"/>
              </a:ext>
            </a:extLst>
          </p:cNvPr>
          <p:cNvGrpSpPr/>
          <p:nvPr/>
        </p:nvGrpSpPr>
        <p:grpSpPr>
          <a:xfrm>
            <a:off x="823260" y="1386776"/>
            <a:ext cx="1470670" cy="1470670"/>
            <a:chOff x="4489297" y="1785956"/>
            <a:chExt cx="3471024" cy="3471024"/>
          </a:xfrm>
        </p:grpSpPr>
        <p:grpSp>
          <p:nvGrpSpPr>
            <p:cNvPr id="121" name="Group 120">
              <a:extLst>
                <a:ext uri="{FF2B5EF4-FFF2-40B4-BE49-F238E27FC236}">
                  <a16:creationId xmlns:a16="http://schemas.microsoft.com/office/drawing/2014/main" id="{AB255113-9D13-994F-B422-C9B86623C962}"/>
                </a:ext>
              </a:extLst>
            </p:cNvPr>
            <p:cNvGrpSpPr/>
            <p:nvPr/>
          </p:nvGrpSpPr>
          <p:grpSpPr>
            <a:xfrm>
              <a:off x="4489297" y="1785956"/>
              <a:ext cx="3471024" cy="3471024"/>
              <a:chOff x="4474318" y="1762864"/>
              <a:chExt cx="3471024" cy="3471024"/>
            </a:xfrm>
          </p:grpSpPr>
          <p:sp>
            <p:nvSpPr>
              <p:cNvPr id="123" name="Ovaal 9">
                <a:extLst>
                  <a:ext uri="{FF2B5EF4-FFF2-40B4-BE49-F238E27FC236}">
                    <a16:creationId xmlns:a16="http://schemas.microsoft.com/office/drawing/2014/main" id="{49C3D7BD-CA01-EA45-9E95-7CA080F14FED}"/>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24" name="Picture 123">
                <a:extLst>
                  <a:ext uri="{FF2B5EF4-FFF2-40B4-BE49-F238E27FC236}">
                    <a16:creationId xmlns:a16="http://schemas.microsoft.com/office/drawing/2014/main" id="{71BA5B4D-DB3C-A343-A4E9-374BAA8ABE1B}"/>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25" name="Group 124">
                <a:extLst>
                  <a:ext uri="{FF2B5EF4-FFF2-40B4-BE49-F238E27FC236}">
                    <a16:creationId xmlns:a16="http://schemas.microsoft.com/office/drawing/2014/main" id="{141470D4-39A8-5542-AED5-7AB3553EB7ED}"/>
                  </a:ext>
                </a:extLst>
              </p:cNvPr>
              <p:cNvGrpSpPr/>
              <p:nvPr/>
            </p:nvGrpSpPr>
            <p:grpSpPr>
              <a:xfrm>
                <a:off x="4640952" y="1994674"/>
                <a:ext cx="3132580" cy="3162635"/>
                <a:chOff x="4640952" y="1994674"/>
                <a:chExt cx="3132580" cy="3162635"/>
              </a:xfrm>
            </p:grpSpPr>
            <p:sp>
              <p:nvSpPr>
                <p:cNvPr id="126" name="Rectangle 125">
                  <a:extLst>
                    <a:ext uri="{FF2B5EF4-FFF2-40B4-BE49-F238E27FC236}">
                      <a16:creationId xmlns:a16="http://schemas.microsoft.com/office/drawing/2014/main" id="{4CB1F3AA-709C-6844-A9CE-4FA16CD3EF05}"/>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27" name="Rectangle 126">
                  <a:extLst>
                    <a:ext uri="{FF2B5EF4-FFF2-40B4-BE49-F238E27FC236}">
                      <a16:creationId xmlns:a16="http://schemas.microsoft.com/office/drawing/2014/main" id="{AC432842-043B-A44C-A793-D20B6505996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28" name="Rectangle 127">
                  <a:extLst>
                    <a:ext uri="{FF2B5EF4-FFF2-40B4-BE49-F238E27FC236}">
                      <a16:creationId xmlns:a16="http://schemas.microsoft.com/office/drawing/2014/main" id="{9CD94D8A-B59F-1342-AB4B-8C05A048BAE7}"/>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29" name="Rectangle 128">
                  <a:extLst>
                    <a:ext uri="{FF2B5EF4-FFF2-40B4-BE49-F238E27FC236}">
                      <a16:creationId xmlns:a16="http://schemas.microsoft.com/office/drawing/2014/main" id="{6924187E-9206-C242-9F04-6A3AB5CB741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22" name="Right Arrow 121">
              <a:extLst>
                <a:ext uri="{FF2B5EF4-FFF2-40B4-BE49-F238E27FC236}">
                  <a16:creationId xmlns:a16="http://schemas.microsoft.com/office/drawing/2014/main" id="{3F321A93-9AB4-1B4A-B529-7E4E685837BA}"/>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46" name="Group 145">
            <a:extLst>
              <a:ext uri="{FF2B5EF4-FFF2-40B4-BE49-F238E27FC236}">
                <a16:creationId xmlns:a16="http://schemas.microsoft.com/office/drawing/2014/main" id="{BBCFAFFC-50FA-0949-9CD4-A94D0B05113B}"/>
              </a:ext>
            </a:extLst>
          </p:cNvPr>
          <p:cNvGrpSpPr/>
          <p:nvPr/>
        </p:nvGrpSpPr>
        <p:grpSpPr>
          <a:xfrm>
            <a:off x="0" y="162527"/>
            <a:ext cx="1727829" cy="1317149"/>
            <a:chOff x="0" y="5222829"/>
            <a:chExt cx="2826914" cy="2154997"/>
          </a:xfrm>
        </p:grpSpPr>
        <p:sp>
          <p:nvSpPr>
            <p:cNvPr id="147" name="object 34">
              <a:extLst>
                <a:ext uri="{FF2B5EF4-FFF2-40B4-BE49-F238E27FC236}">
                  <a16:creationId xmlns:a16="http://schemas.microsoft.com/office/drawing/2014/main" id="{AEBC0BB5-E091-594E-9D3C-8D6D7B9B5459}"/>
                </a:ext>
              </a:extLst>
            </p:cNvPr>
            <p:cNvSpPr/>
            <p:nvPr/>
          </p:nvSpPr>
          <p:spPr>
            <a:xfrm>
              <a:off x="0" y="5222829"/>
              <a:ext cx="2826914" cy="2154997"/>
            </a:xfrm>
            <a:prstGeom prst="rect">
              <a:avLst/>
            </a:prstGeom>
            <a:blipFill>
              <a:blip r:embed="rId4" cstate="print"/>
              <a:stretch>
                <a:fillRect/>
              </a:stretch>
            </a:blipFill>
          </p:spPr>
          <p:txBody>
            <a:bodyPr wrap="square" lIns="0" tIns="0" rIns="0" bIns="0" rtlCol="0"/>
            <a:lstStyle/>
            <a:p>
              <a:endParaRPr/>
            </a:p>
          </p:txBody>
        </p:sp>
        <p:sp>
          <p:nvSpPr>
            <p:cNvPr id="148" name="object 35">
              <a:extLst>
                <a:ext uri="{FF2B5EF4-FFF2-40B4-BE49-F238E27FC236}">
                  <a16:creationId xmlns:a16="http://schemas.microsoft.com/office/drawing/2014/main" id="{1C200259-AC38-694C-A64A-E0D37AF6ECCD}"/>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49" name="object 36">
              <a:extLst>
                <a:ext uri="{FF2B5EF4-FFF2-40B4-BE49-F238E27FC236}">
                  <a16:creationId xmlns:a16="http://schemas.microsoft.com/office/drawing/2014/main" id="{153CF9A0-8F9D-514A-9600-16B7161DA306}"/>
                </a:ext>
              </a:extLst>
            </p:cNvPr>
            <p:cNvSpPr/>
            <p:nvPr/>
          </p:nvSpPr>
          <p:spPr>
            <a:xfrm>
              <a:off x="57466" y="5589731"/>
              <a:ext cx="2309715" cy="561404"/>
            </a:xfrm>
            <a:prstGeom prst="rect">
              <a:avLst/>
            </a:prstGeom>
            <a:blipFill>
              <a:blip r:embed="rId5" cstate="print"/>
              <a:stretch>
                <a:fillRect/>
              </a:stretch>
            </a:blipFill>
          </p:spPr>
          <p:txBody>
            <a:bodyPr wrap="square" lIns="0" tIns="0" rIns="0" bIns="0" rtlCol="0"/>
            <a:lstStyle/>
            <a:p>
              <a:endParaRPr/>
            </a:p>
          </p:txBody>
        </p:sp>
      </p:grpSp>
      <p:pic>
        <p:nvPicPr>
          <p:cNvPr id="150" name="Picture 8" descr="https://trello-attachments.s3.amazonaws.com/56bc5fbc280df63b4f5f4c1b/59dc6d14dc427d3b2f2d003b/f827df7f98a155b85c0187f18defad66/Malawi_beforeafter_with_title.png">
            <a:extLst>
              <a:ext uri="{FF2B5EF4-FFF2-40B4-BE49-F238E27FC236}">
                <a16:creationId xmlns:a16="http://schemas.microsoft.com/office/drawing/2014/main" id="{82211E58-2829-F24D-927F-B675C55EF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818" y="3673049"/>
            <a:ext cx="2829944" cy="2181931"/>
          </a:xfrm>
          <a:prstGeom prst="rect">
            <a:avLst/>
          </a:prstGeom>
          <a:noFill/>
          <a:extLst>
            <a:ext uri="{909E8E84-426E-40DD-AFC4-6F175D3DCCD1}">
              <a14:hiddenFill xmlns:a14="http://schemas.microsoft.com/office/drawing/2010/main">
                <a:solidFill>
                  <a:srgbClr val="FFFFFF"/>
                </a:solidFill>
              </a14:hiddenFill>
            </a:ext>
          </a:extLst>
        </p:spPr>
      </p:pic>
      <p:sp>
        <p:nvSpPr>
          <p:cNvPr id="159" name="Tekstvak 2">
            <a:extLst>
              <a:ext uri="{FF2B5EF4-FFF2-40B4-BE49-F238E27FC236}">
                <a16:creationId xmlns:a16="http://schemas.microsoft.com/office/drawing/2014/main" id="{C124696F-7CAD-B24E-8048-024511A3D66A}"/>
              </a:ext>
            </a:extLst>
          </p:cNvPr>
          <p:cNvSpPr txBox="1"/>
          <p:nvPr/>
        </p:nvSpPr>
        <p:spPr>
          <a:xfrm>
            <a:off x="-50631"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COMMUNITY RISK ASSESSMENT</a:t>
            </a:r>
          </a:p>
        </p:txBody>
      </p:sp>
    </p:spTree>
    <p:extLst>
      <p:ext uri="{BB962C8B-B14F-4D97-AF65-F5344CB8AC3E}">
        <p14:creationId xmlns:p14="http://schemas.microsoft.com/office/powerpoint/2010/main" val="191745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63A15E4-7409-4B46-803D-F02BC009DA31}"/>
              </a:ext>
            </a:extLst>
          </p:cNvPr>
          <p:cNvSpPr/>
          <p:nvPr/>
        </p:nvSpPr>
        <p:spPr>
          <a:xfrm>
            <a:off x="-6864" y="1065588"/>
            <a:ext cx="6793134" cy="1755254"/>
          </a:xfrm>
          <a:prstGeom prst="rect">
            <a:avLst/>
          </a:prstGeom>
          <a:solidFill>
            <a:srgbClr val="FBC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
        <p:nvSpPr>
          <p:cNvPr id="28" name="TextBox 27">
            <a:extLst>
              <a:ext uri="{FF2B5EF4-FFF2-40B4-BE49-F238E27FC236}">
                <a16:creationId xmlns:a16="http://schemas.microsoft.com/office/drawing/2014/main" id="{396B51E6-D334-4F4D-ABD3-D01857C82D9A}"/>
              </a:ext>
            </a:extLst>
          </p:cNvPr>
          <p:cNvSpPr txBox="1"/>
          <p:nvPr/>
        </p:nvSpPr>
        <p:spPr>
          <a:xfrm>
            <a:off x="4118647" y="1521205"/>
            <a:ext cx="1574726" cy="276999"/>
          </a:xfrm>
          <a:prstGeom prst="rect">
            <a:avLst/>
          </a:prstGeom>
          <a:noFill/>
        </p:spPr>
        <p:txBody>
          <a:bodyPr wrap="none" rtlCol="0">
            <a:spAutoFit/>
          </a:bodyPr>
          <a:lstStyle/>
          <a:p>
            <a:r>
              <a:rPr lang="en-US" sz="1200" b="1">
                <a:solidFill>
                  <a:srgbClr val="1D5465"/>
                </a:solidFill>
                <a:latin typeface="Open Sans Semibold" charset="0"/>
                <a:ea typeface="Open Sans Semibold" charset="0"/>
                <a:cs typeface="Open Sans Semibold" charset="0"/>
              </a:rPr>
              <a:t>POPULATION DATA</a:t>
            </a:r>
          </a:p>
        </p:txBody>
      </p:sp>
      <p:sp>
        <p:nvSpPr>
          <p:cNvPr id="29" name="TextBox 28">
            <a:extLst>
              <a:ext uri="{FF2B5EF4-FFF2-40B4-BE49-F238E27FC236}">
                <a16:creationId xmlns:a16="http://schemas.microsoft.com/office/drawing/2014/main" id="{41AFE5CC-851D-A140-B771-9C896DEA61E2}"/>
              </a:ext>
            </a:extLst>
          </p:cNvPr>
          <p:cNvSpPr txBox="1"/>
          <p:nvPr/>
        </p:nvSpPr>
        <p:spPr>
          <a:xfrm>
            <a:off x="4077582" y="2220620"/>
            <a:ext cx="2626041" cy="461665"/>
          </a:xfrm>
          <a:prstGeom prst="rect">
            <a:avLst/>
          </a:prstGeom>
          <a:noFill/>
        </p:spPr>
        <p:txBody>
          <a:bodyPr wrap="square" rtlCol="0">
            <a:spAutoFit/>
          </a:bodyPr>
          <a:lstStyle/>
          <a:p>
            <a:r>
              <a:rPr lang="en-US" sz="1200" b="1">
                <a:solidFill>
                  <a:srgbClr val="1D5465"/>
                </a:solidFill>
                <a:latin typeface="Open Sans Semibold" charset="0"/>
                <a:ea typeface="Open Sans Semibold" charset="0"/>
                <a:cs typeface="Open Sans Semibold" charset="0"/>
              </a:rPr>
              <a:t>COMMUNITY RISK ASSESSMENT DASHBOARD</a:t>
            </a:r>
          </a:p>
        </p:txBody>
      </p:sp>
      <p:sp>
        <p:nvSpPr>
          <p:cNvPr id="45" name="Oval 44">
            <a:extLst>
              <a:ext uri="{FF2B5EF4-FFF2-40B4-BE49-F238E27FC236}">
                <a16:creationId xmlns:a16="http://schemas.microsoft.com/office/drawing/2014/main" id="{CFD6CB24-7AAF-EC48-BFA9-E86F3EA1FF04}"/>
              </a:ext>
            </a:extLst>
          </p:cNvPr>
          <p:cNvSpPr/>
          <p:nvPr/>
        </p:nvSpPr>
        <p:spPr>
          <a:xfrm>
            <a:off x="3474682" y="1284142"/>
            <a:ext cx="633943" cy="6339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8496A04F-0E1F-AF47-8E4E-514F9F551869}"/>
              </a:ext>
            </a:extLst>
          </p:cNvPr>
          <p:cNvGrpSpPr/>
          <p:nvPr/>
        </p:nvGrpSpPr>
        <p:grpSpPr>
          <a:xfrm>
            <a:off x="3491550" y="2078032"/>
            <a:ext cx="633943" cy="633943"/>
            <a:chOff x="3487376" y="2117421"/>
            <a:chExt cx="633943" cy="633943"/>
          </a:xfrm>
        </p:grpSpPr>
        <p:sp>
          <p:nvSpPr>
            <p:cNvPr id="47" name="Oval 46">
              <a:extLst>
                <a:ext uri="{FF2B5EF4-FFF2-40B4-BE49-F238E27FC236}">
                  <a16:creationId xmlns:a16="http://schemas.microsoft.com/office/drawing/2014/main" id="{EF7AE338-37E7-7149-9C2B-23EEA3A2EFEA}"/>
                </a:ext>
              </a:extLst>
            </p:cNvPr>
            <p:cNvSpPr/>
            <p:nvPr/>
          </p:nvSpPr>
          <p:spPr>
            <a:xfrm>
              <a:off x="3487376" y="2117421"/>
              <a:ext cx="633943" cy="6339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CF9A525-33B4-B248-8446-D42114491989}"/>
                </a:ext>
              </a:extLst>
            </p:cNvPr>
            <p:cNvGrpSpPr/>
            <p:nvPr/>
          </p:nvGrpSpPr>
          <p:grpSpPr>
            <a:xfrm>
              <a:off x="3546834" y="2215773"/>
              <a:ext cx="523741" cy="418875"/>
              <a:chOff x="7139759" y="1216193"/>
              <a:chExt cx="906199" cy="724755"/>
            </a:xfrm>
          </p:grpSpPr>
          <p:pic>
            <p:nvPicPr>
              <p:cNvPr id="49" name="Picture 48">
                <a:extLst>
                  <a:ext uri="{FF2B5EF4-FFF2-40B4-BE49-F238E27FC236}">
                    <a16:creationId xmlns:a16="http://schemas.microsoft.com/office/drawing/2014/main" id="{5063DF8D-09A8-1A40-813A-FA6769A87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759" y="1216193"/>
                <a:ext cx="906199" cy="724755"/>
              </a:xfrm>
              <a:prstGeom prst="rect">
                <a:avLst/>
              </a:prstGeom>
            </p:spPr>
          </p:pic>
          <p:pic>
            <p:nvPicPr>
              <p:cNvPr id="50" name="Picture 49">
                <a:extLst>
                  <a:ext uri="{FF2B5EF4-FFF2-40B4-BE49-F238E27FC236}">
                    <a16:creationId xmlns:a16="http://schemas.microsoft.com/office/drawing/2014/main" id="{5C2A3942-A49B-0046-8F1F-97E593648DB3}"/>
                  </a:ext>
                </a:extLst>
              </p:cNvPr>
              <p:cNvPicPr>
                <a:picLocks noChangeAspect="1"/>
              </p:cNvPicPr>
              <p:nvPr/>
            </p:nvPicPr>
            <p:blipFill rotWithShape="1">
              <a:blip r:embed="rId4">
                <a:extLst>
                  <a:ext uri="{28A0092B-C50C-407E-A947-70E740481C1C}">
                    <a14:useLocalDpi xmlns:a14="http://schemas.microsoft.com/office/drawing/2010/main" val="0"/>
                  </a:ext>
                </a:extLst>
              </a:blip>
              <a:srcRect r="11126"/>
              <a:stretch/>
            </p:blipFill>
            <p:spPr>
              <a:xfrm>
                <a:off x="7315695" y="1400465"/>
                <a:ext cx="567002" cy="380189"/>
              </a:xfrm>
              <a:prstGeom prst="rect">
                <a:avLst/>
              </a:prstGeom>
            </p:spPr>
          </p:pic>
        </p:grpSp>
      </p:grpSp>
      <p:sp>
        <p:nvSpPr>
          <p:cNvPr id="57" name="TextBox 56">
            <a:extLst>
              <a:ext uri="{FF2B5EF4-FFF2-40B4-BE49-F238E27FC236}">
                <a16:creationId xmlns:a16="http://schemas.microsoft.com/office/drawing/2014/main" id="{F9936503-98E3-5248-96EE-DF9AD00FE36A}"/>
              </a:ext>
            </a:extLst>
          </p:cNvPr>
          <p:cNvSpPr txBox="1"/>
          <p:nvPr/>
        </p:nvSpPr>
        <p:spPr>
          <a:xfrm>
            <a:off x="73126" y="1224124"/>
            <a:ext cx="2248180" cy="338554"/>
          </a:xfrm>
          <a:prstGeom prst="rect">
            <a:avLst/>
          </a:prstGeom>
          <a:noFill/>
        </p:spPr>
        <p:txBody>
          <a:bodyPr wrap="none" rtlCol="0">
            <a:spAutoFit/>
          </a:bodyPr>
          <a:lstStyle/>
          <a:p>
            <a:r>
              <a:rPr lang="en-US" sz="1600" b="1">
                <a:solidFill>
                  <a:srgbClr val="1D5465"/>
                </a:solidFill>
                <a:latin typeface="Open Sans Semibold" charset="0"/>
                <a:ea typeface="Open Sans Semibold" charset="0"/>
                <a:cs typeface="Open Sans Semibold" charset="0"/>
              </a:rPr>
              <a:t>1: Understanding risk</a:t>
            </a:r>
          </a:p>
        </p:txBody>
      </p:sp>
      <p:sp>
        <p:nvSpPr>
          <p:cNvPr id="60" name="Rectangle 59">
            <a:extLst>
              <a:ext uri="{FF2B5EF4-FFF2-40B4-BE49-F238E27FC236}">
                <a16:creationId xmlns:a16="http://schemas.microsoft.com/office/drawing/2014/main" id="{015E7E97-ACC0-7640-9D13-8378CAD75B41}"/>
              </a:ext>
            </a:extLst>
          </p:cNvPr>
          <p:cNvSpPr/>
          <p:nvPr/>
        </p:nvSpPr>
        <p:spPr>
          <a:xfrm>
            <a:off x="-132098" y="1576947"/>
            <a:ext cx="4036308" cy="692497"/>
          </a:xfrm>
          <a:prstGeom prst="rect">
            <a:avLst/>
          </a:prstGeom>
        </p:spPr>
        <p:txBody>
          <a:bodyPr wrap="square">
            <a:spAutoFit/>
          </a:bodyPr>
          <a:lstStyle/>
          <a:p>
            <a:pPr marL="742950" lvl="1" indent="-285750">
              <a:buFont typeface="Arial" charset="0"/>
              <a:buChar char="•"/>
            </a:pPr>
            <a:r>
              <a:rPr lang="en-US" sz="1300" cap="all">
                <a:solidFill>
                  <a:srgbClr val="1D5465"/>
                </a:solidFill>
              </a:rPr>
              <a:t>DEVELOP RISK MODELS</a:t>
            </a:r>
          </a:p>
          <a:p>
            <a:pPr marL="742950" lvl="1" indent="-285750">
              <a:buFont typeface="Arial" charset="0"/>
              <a:buChar char="•"/>
            </a:pPr>
            <a:r>
              <a:rPr lang="en-US" sz="1300" cap="all">
                <a:solidFill>
                  <a:srgbClr val="1D5465"/>
                </a:solidFill>
              </a:rPr>
              <a:t>OVERVIEW OF VULNERABLE AREAS</a:t>
            </a:r>
          </a:p>
          <a:p>
            <a:pPr marL="742950" lvl="1" indent="-285750">
              <a:buFont typeface="Arial" charset="0"/>
              <a:buChar char="•"/>
            </a:pPr>
            <a:r>
              <a:rPr lang="en-US" sz="1300" cap="all">
                <a:solidFill>
                  <a:srgbClr val="1D5465"/>
                </a:solidFill>
              </a:rPr>
              <a:t>COMMUNITY RISK ASSESSMENT</a:t>
            </a:r>
          </a:p>
        </p:txBody>
      </p:sp>
      <p:sp>
        <p:nvSpPr>
          <p:cNvPr id="103" name="Oval 102">
            <a:extLst>
              <a:ext uri="{FF2B5EF4-FFF2-40B4-BE49-F238E27FC236}">
                <a16:creationId xmlns:a16="http://schemas.microsoft.com/office/drawing/2014/main" id="{F8F11EB0-D4E2-AA4B-ACAF-572C20438AE1}"/>
              </a:ext>
            </a:extLst>
          </p:cNvPr>
          <p:cNvSpPr/>
          <p:nvPr/>
        </p:nvSpPr>
        <p:spPr>
          <a:xfrm>
            <a:off x="8357911" y="1202608"/>
            <a:ext cx="2203232" cy="2203232"/>
          </a:xfrm>
          <a:prstGeom prst="ellipse">
            <a:avLst/>
          </a:prstGeom>
          <a:solidFill>
            <a:srgbClr val="FBC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BA3FD6F-DB6F-4D48-8491-E6BF3587C771}"/>
              </a:ext>
            </a:extLst>
          </p:cNvPr>
          <p:cNvSpPr/>
          <p:nvPr/>
        </p:nvSpPr>
        <p:spPr>
          <a:xfrm>
            <a:off x="9106303" y="1229782"/>
            <a:ext cx="615258" cy="615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CF9213D7-99E9-9241-8FD4-5127BA1CAF82}"/>
              </a:ext>
            </a:extLst>
          </p:cNvPr>
          <p:cNvGrpSpPr/>
          <p:nvPr/>
        </p:nvGrpSpPr>
        <p:grpSpPr>
          <a:xfrm>
            <a:off x="8718366" y="1872759"/>
            <a:ext cx="1515150" cy="1211778"/>
            <a:chOff x="2039846" y="183250"/>
            <a:chExt cx="8574911" cy="6858000"/>
          </a:xfrm>
        </p:grpSpPr>
        <p:pic>
          <p:nvPicPr>
            <p:cNvPr id="67" name="Picture 66">
              <a:extLst>
                <a:ext uri="{FF2B5EF4-FFF2-40B4-BE49-F238E27FC236}">
                  <a16:creationId xmlns:a16="http://schemas.microsoft.com/office/drawing/2014/main" id="{18FA4735-D785-D942-A2EF-40B3C781F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846" y="183250"/>
              <a:ext cx="8574911" cy="6858000"/>
            </a:xfrm>
            <a:prstGeom prst="rect">
              <a:avLst/>
            </a:prstGeom>
          </p:spPr>
        </p:pic>
        <p:pic>
          <p:nvPicPr>
            <p:cNvPr id="68" name="Picture 67">
              <a:extLst>
                <a:ext uri="{FF2B5EF4-FFF2-40B4-BE49-F238E27FC236}">
                  <a16:creationId xmlns:a16="http://schemas.microsoft.com/office/drawing/2014/main" id="{27A3CBAE-4F8E-2048-B9F8-9C2389F6799E}"/>
                </a:ext>
              </a:extLst>
            </p:cNvPr>
            <p:cNvPicPr>
              <a:picLocks noChangeAspect="1"/>
            </p:cNvPicPr>
            <p:nvPr/>
          </p:nvPicPr>
          <p:blipFill rotWithShape="1">
            <a:blip r:embed="rId4">
              <a:extLst>
                <a:ext uri="{28A0092B-C50C-407E-A947-70E740481C1C}">
                  <a14:useLocalDpi xmlns:a14="http://schemas.microsoft.com/office/drawing/2010/main" val="0"/>
                </a:ext>
              </a:extLst>
            </a:blip>
            <a:srcRect r="11126"/>
            <a:stretch/>
          </p:blipFill>
          <p:spPr>
            <a:xfrm>
              <a:off x="3428980" y="1938218"/>
              <a:ext cx="5711418" cy="3829638"/>
            </a:xfrm>
            <a:prstGeom prst="rect">
              <a:avLst/>
            </a:prstGeom>
          </p:spPr>
        </p:pic>
      </p:grpSp>
      <p:pic>
        <p:nvPicPr>
          <p:cNvPr id="105" name="Picture 104">
            <a:extLst>
              <a:ext uri="{FF2B5EF4-FFF2-40B4-BE49-F238E27FC236}">
                <a16:creationId xmlns:a16="http://schemas.microsoft.com/office/drawing/2014/main" id="{57E80452-931F-AD49-BB03-CA7F24D8AEAE}"/>
              </a:ext>
            </a:extLst>
          </p:cNvPr>
          <p:cNvPicPr>
            <a:picLocks noChangeAspect="1"/>
          </p:cNvPicPr>
          <p:nvPr/>
        </p:nvPicPr>
        <p:blipFill rotWithShape="1">
          <a:blip r:embed="rId5">
            <a:extLst>
              <a:ext uri="{28A0092B-C50C-407E-A947-70E740481C1C}">
                <a14:useLocalDpi xmlns:a14="http://schemas.microsoft.com/office/drawing/2010/main" val="0"/>
              </a:ext>
            </a:extLst>
          </a:blip>
          <a:srcRect t="66643"/>
          <a:stretch/>
        </p:blipFill>
        <p:spPr>
          <a:xfrm>
            <a:off x="8570726" y="1651369"/>
            <a:ext cx="1686339" cy="562507"/>
          </a:xfrm>
          <a:prstGeom prst="rect">
            <a:avLst/>
          </a:prstGeom>
        </p:spPr>
      </p:pic>
      <p:grpSp>
        <p:nvGrpSpPr>
          <p:cNvPr id="154" name="Group 153">
            <a:extLst>
              <a:ext uri="{FF2B5EF4-FFF2-40B4-BE49-F238E27FC236}">
                <a16:creationId xmlns:a16="http://schemas.microsoft.com/office/drawing/2014/main" id="{4EDC2998-7EE1-1946-B088-D6E95170C338}"/>
              </a:ext>
            </a:extLst>
          </p:cNvPr>
          <p:cNvGrpSpPr/>
          <p:nvPr/>
        </p:nvGrpSpPr>
        <p:grpSpPr>
          <a:xfrm>
            <a:off x="9090000" y="2621117"/>
            <a:ext cx="770194" cy="770194"/>
            <a:chOff x="4489297" y="1785956"/>
            <a:chExt cx="3471024" cy="3471024"/>
          </a:xfrm>
        </p:grpSpPr>
        <p:grpSp>
          <p:nvGrpSpPr>
            <p:cNvPr id="155" name="Group 154">
              <a:extLst>
                <a:ext uri="{FF2B5EF4-FFF2-40B4-BE49-F238E27FC236}">
                  <a16:creationId xmlns:a16="http://schemas.microsoft.com/office/drawing/2014/main" id="{45394598-7BEC-9C47-9687-C818B08179F5}"/>
                </a:ext>
              </a:extLst>
            </p:cNvPr>
            <p:cNvGrpSpPr/>
            <p:nvPr/>
          </p:nvGrpSpPr>
          <p:grpSpPr>
            <a:xfrm>
              <a:off x="4489297" y="1785956"/>
              <a:ext cx="3471024" cy="3471024"/>
              <a:chOff x="4474318" y="1762864"/>
              <a:chExt cx="3471024" cy="3471024"/>
            </a:xfrm>
          </p:grpSpPr>
          <p:sp>
            <p:nvSpPr>
              <p:cNvPr id="157" name="Ovaal 9">
                <a:extLst>
                  <a:ext uri="{FF2B5EF4-FFF2-40B4-BE49-F238E27FC236}">
                    <a16:creationId xmlns:a16="http://schemas.microsoft.com/office/drawing/2014/main" id="{D2D952A9-A237-204E-8D4F-52D2FB539D3A}"/>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00"/>
              </a:p>
            </p:txBody>
          </p:sp>
          <p:pic>
            <p:nvPicPr>
              <p:cNvPr id="158" name="Picture 157">
                <a:extLst>
                  <a:ext uri="{FF2B5EF4-FFF2-40B4-BE49-F238E27FC236}">
                    <a16:creationId xmlns:a16="http://schemas.microsoft.com/office/drawing/2014/main" id="{CCADE107-844C-7B4B-A3C2-684A9EE19E90}"/>
                  </a:ext>
                </a:extLst>
              </p:cNvPr>
              <p:cNvPicPr>
                <a:picLocks noChangeAspect="1"/>
              </p:cNvPicPr>
              <p:nvPr/>
            </p:nvPicPr>
            <p:blipFill>
              <a:blip r:embed="rId6"/>
              <a:stretch>
                <a:fillRect/>
              </a:stretch>
            </p:blipFill>
            <p:spPr>
              <a:xfrm>
                <a:off x="4474318" y="1762864"/>
                <a:ext cx="3471024" cy="3471024"/>
              </a:xfrm>
              <a:prstGeom prst="rect">
                <a:avLst/>
              </a:prstGeom>
            </p:spPr>
          </p:pic>
          <p:grpSp>
            <p:nvGrpSpPr>
              <p:cNvPr id="159" name="Group 158">
                <a:extLst>
                  <a:ext uri="{FF2B5EF4-FFF2-40B4-BE49-F238E27FC236}">
                    <a16:creationId xmlns:a16="http://schemas.microsoft.com/office/drawing/2014/main" id="{DDD6FB58-4A02-8A43-8B27-0747E45BDE35}"/>
                  </a:ext>
                </a:extLst>
              </p:cNvPr>
              <p:cNvGrpSpPr/>
              <p:nvPr/>
            </p:nvGrpSpPr>
            <p:grpSpPr>
              <a:xfrm>
                <a:off x="4624357" y="2073150"/>
                <a:ext cx="3165763" cy="3117347"/>
                <a:chOff x="4624357" y="2073150"/>
                <a:chExt cx="3165763" cy="3117347"/>
              </a:xfrm>
            </p:grpSpPr>
            <p:sp>
              <p:nvSpPr>
                <p:cNvPr id="160" name="Rectangle 159">
                  <a:extLst>
                    <a:ext uri="{FF2B5EF4-FFF2-40B4-BE49-F238E27FC236}">
                      <a16:creationId xmlns:a16="http://schemas.microsoft.com/office/drawing/2014/main" id="{29CFD3C2-CE13-D740-9652-5E7BC4388B67}"/>
                    </a:ext>
                  </a:extLst>
                </p:cNvPr>
                <p:cNvSpPr/>
                <p:nvPr/>
              </p:nvSpPr>
              <p:spPr>
                <a:xfrm>
                  <a:off x="5346702" y="2073150"/>
                  <a:ext cx="1684695" cy="832232"/>
                </a:xfrm>
                <a:prstGeom prst="rect">
                  <a:avLst/>
                </a:prstGeom>
              </p:spPr>
              <p:txBody>
                <a:bodyPr wrap="none">
                  <a:spAutoFit/>
                </a:bodyPr>
                <a:lstStyle/>
                <a:p>
                  <a:pPr algn="ctr"/>
                  <a:r>
                    <a:rPr lang="en-US" sz="300">
                      <a:solidFill>
                        <a:schemeClr val="bg1"/>
                      </a:solidFill>
                    </a:rPr>
                    <a:t>DISASTER </a:t>
                  </a:r>
                </a:p>
                <a:p>
                  <a:pPr algn="ctr"/>
                  <a:r>
                    <a:rPr lang="en-US" sz="300">
                      <a:solidFill>
                        <a:schemeClr val="bg1"/>
                      </a:solidFill>
                    </a:rPr>
                    <a:t>RESPONSE</a:t>
                  </a:r>
                  <a:endParaRPr lang="en-US" sz="300"/>
                </a:p>
              </p:txBody>
            </p:sp>
            <p:sp>
              <p:nvSpPr>
                <p:cNvPr id="161" name="Rectangle 160">
                  <a:extLst>
                    <a:ext uri="{FF2B5EF4-FFF2-40B4-BE49-F238E27FC236}">
                      <a16:creationId xmlns:a16="http://schemas.microsoft.com/office/drawing/2014/main" id="{97BEB204-67F4-0D4B-AFB0-5B774FE12D50}"/>
                    </a:ext>
                  </a:extLst>
                </p:cNvPr>
                <p:cNvSpPr/>
                <p:nvPr/>
              </p:nvSpPr>
              <p:spPr>
                <a:xfrm rot="16200000">
                  <a:off x="6535269" y="3069984"/>
                  <a:ext cx="1677470" cy="832232"/>
                </a:xfrm>
                <a:prstGeom prst="rect">
                  <a:avLst/>
                </a:prstGeom>
              </p:spPr>
              <p:txBody>
                <a:bodyPr wrap="none">
                  <a:spAutoFit/>
                </a:bodyPr>
                <a:lstStyle/>
                <a:p>
                  <a:pPr algn="ctr"/>
                  <a:r>
                    <a:rPr lang="en-US" sz="300">
                      <a:solidFill>
                        <a:schemeClr val="bg1"/>
                      </a:solidFill>
                    </a:rPr>
                    <a:t>DISASTER </a:t>
                  </a:r>
                </a:p>
                <a:p>
                  <a:pPr algn="ctr"/>
                  <a:r>
                    <a:rPr lang="en-US" sz="300">
                      <a:solidFill>
                        <a:schemeClr val="bg1"/>
                      </a:solidFill>
                    </a:rPr>
                    <a:t>RECOVERY</a:t>
                  </a:r>
                  <a:endParaRPr lang="en-US" sz="300"/>
                </a:p>
              </p:txBody>
            </p:sp>
            <p:sp>
              <p:nvSpPr>
                <p:cNvPr id="162" name="Rectangle 161">
                  <a:extLst>
                    <a:ext uri="{FF2B5EF4-FFF2-40B4-BE49-F238E27FC236}">
                      <a16:creationId xmlns:a16="http://schemas.microsoft.com/office/drawing/2014/main" id="{7A2E5537-1C3B-0C4F-807D-DD6A27FFAB75}"/>
                    </a:ext>
                  </a:extLst>
                </p:cNvPr>
                <p:cNvSpPr/>
                <p:nvPr/>
              </p:nvSpPr>
              <p:spPr>
                <a:xfrm rot="5400000">
                  <a:off x="3952505" y="3058713"/>
                  <a:ext cx="2175936" cy="832232"/>
                </a:xfrm>
                <a:prstGeom prst="rect">
                  <a:avLst/>
                </a:prstGeom>
              </p:spPr>
              <p:txBody>
                <a:bodyPr wrap="none">
                  <a:spAutoFit/>
                </a:bodyPr>
                <a:lstStyle/>
                <a:p>
                  <a:pPr algn="ctr"/>
                  <a:r>
                    <a:rPr lang="en-US" sz="300">
                      <a:solidFill>
                        <a:srgbClr val="1D5265"/>
                      </a:solidFill>
                    </a:rPr>
                    <a:t>EARLY WARNING</a:t>
                  </a:r>
                </a:p>
                <a:p>
                  <a:pPr algn="ctr"/>
                  <a:r>
                    <a:rPr lang="en-US" sz="300">
                      <a:solidFill>
                        <a:srgbClr val="1D5265"/>
                      </a:solidFill>
                    </a:rPr>
                    <a:t>EARLY ACTION</a:t>
                  </a:r>
                </a:p>
              </p:txBody>
            </p:sp>
            <p:sp>
              <p:nvSpPr>
                <p:cNvPr id="163" name="Rectangle 162">
                  <a:extLst>
                    <a:ext uri="{FF2B5EF4-FFF2-40B4-BE49-F238E27FC236}">
                      <a16:creationId xmlns:a16="http://schemas.microsoft.com/office/drawing/2014/main" id="{FA0F07EC-DA65-074F-9645-54C8E382F88F}"/>
                    </a:ext>
                  </a:extLst>
                </p:cNvPr>
                <p:cNvSpPr/>
                <p:nvPr/>
              </p:nvSpPr>
              <p:spPr>
                <a:xfrm>
                  <a:off x="5209113" y="4358265"/>
                  <a:ext cx="1959210" cy="832232"/>
                </a:xfrm>
                <a:prstGeom prst="rect">
                  <a:avLst/>
                </a:prstGeom>
              </p:spPr>
              <p:txBody>
                <a:bodyPr wrap="none">
                  <a:spAutoFit/>
                </a:bodyPr>
                <a:lstStyle/>
                <a:p>
                  <a:pPr algn="ctr"/>
                  <a:r>
                    <a:rPr lang="en-US" sz="300">
                      <a:solidFill>
                        <a:srgbClr val="1D5265"/>
                      </a:solidFill>
                    </a:rPr>
                    <a:t>DISASTER</a:t>
                  </a:r>
                </a:p>
                <a:p>
                  <a:pPr algn="ctr"/>
                  <a:r>
                    <a:rPr lang="en-US" sz="300">
                      <a:solidFill>
                        <a:srgbClr val="1D5265"/>
                      </a:solidFill>
                    </a:rPr>
                    <a:t>PREPARENESS</a:t>
                  </a:r>
                </a:p>
              </p:txBody>
            </p:sp>
          </p:grpSp>
        </p:grpSp>
        <p:sp>
          <p:nvSpPr>
            <p:cNvPr id="156" name="Right Arrow 155">
              <a:extLst>
                <a:ext uri="{FF2B5EF4-FFF2-40B4-BE49-F238E27FC236}">
                  <a16:creationId xmlns:a16="http://schemas.microsoft.com/office/drawing/2014/main" id="{81264B6C-455B-5C45-9D33-A77915B4212E}"/>
                </a:ext>
              </a:extLst>
            </p:cNvPr>
            <p:cNvSpPr/>
            <p:nvPr/>
          </p:nvSpPr>
          <p:spPr>
            <a:xfrm rot="5400000">
              <a:off x="5708415" y="3066711"/>
              <a:ext cx="1083660" cy="974546"/>
            </a:xfrm>
            <a:prstGeom prst="rightArrow">
              <a:avLst/>
            </a:prstGeom>
            <a:solidFill>
              <a:srgbClr val="FBC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sp>
        <p:nvSpPr>
          <p:cNvPr id="64" name="Titel 1">
            <a:extLst>
              <a:ext uri="{FF2B5EF4-FFF2-40B4-BE49-F238E27FC236}">
                <a16:creationId xmlns:a16="http://schemas.microsoft.com/office/drawing/2014/main" id="{65CEB068-0947-4438-8D85-0A2F0741880C}"/>
              </a:ext>
            </a:extLst>
          </p:cNvPr>
          <p:cNvSpPr txBox="1">
            <a:spLocks/>
          </p:cNvSpPr>
          <p:nvPr/>
        </p:nvSpPr>
        <p:spPr>
          <a:xfrm>
            <a:off x="1598421" y="250990"/>
            <a:ext cx="9409214" cy="55837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COMMUNITY RISK ASSESMENT</a:t>
            </a:r>
            <a:endParaRPr lang="nl-NL" sz="2800" dirty="0"/>
          </a:p>
        </p:txBody>
      </p:sp>
    </p:spTree>
    <p:extLst>
      <p:ext uri="{BB962C8B-B14F-4D97-AF65-F5344CB8AC3E}">
        <p14:creationId xmlns:p14="http://schemas.microsoft.com/office/powerpoint/2010/main" val="123940811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433DF0-8D66-4E6A-9C1D-1F6E62384152}"/>
              </a:ext>
            </a:extLst>
          </p:cNvPr>
          <p:cNvSpPr>
            <a:spLocks noGrp="1"/>
          </p:cNvSpPr>
          <p:nvPr>
            <p:ph type="title" idx="4294967295"/>
          </p:nvPr>
        </p:nvSpPr>
        <p:spPr>
          <a:xfrm>
            <a:off x="1597262" y="278299"/>
            <a:ext cx="9409112" cy="558800"/>
          </a:xfrm>
          <a:prstGeom prst="rect">
            <a:avLst/>
          </a:prstGeom>
        </p:spPr>
        <p:txBody>
          <a:bodyPr>
            <a:normAutofit fontScale="90000"/>
          </a:bodyPr>
          <a:lstStyle/>
          <a:p>
            <a:r>
              <a:rPr lang="en-US" dirty="0">
                <a:latin typeface="Gotham Rounded Bold" panose="02000000000000000000" pitchFamily="2" charset="77"/>
                <a:ea typeface="Open Sans" panose="020B0606030504020204" pitchFamily="34" charset="0"/>
                <a:cs typeface="Open Sans" panose="020B0606030504020204" pitchFamily="34" charset="0"/>
              </a:rPr>
              <a:t>PHASE: DISASTER PREPAREDNESS</a:t>
            </a:r>
          </a:p>
        </p:txBody>
      </p:sp>
      <p:grpSp>
        <p:nvGrpSpPr>
          <p:cNvPr id="5" name="Group 4"/>
          <p:cNvGrpSpPr/>
          <p:nvPr/>
        </p:nvGrpSpPr>
        <p:grpSpPr>
          <a:xfrm>
            <a:off x="6151349" y="2598408"/>
            <a:ext cx="6091136" cy="2922623"/>
            <a:chOff x="6100864" y="1958131"/>
            <a:chExt cx="6091136" cy="2922623"/>
          </a:xfrm>
        </p:grpSpPr>
        <p:grpSp>
          <p:nvGrpSpPr>
            <p:cNvPr id="40" name="Group 39"/>
            <p:cNvGrpSpPr/>
            <p:nvPr/>
          </p:nvGrpSpPr>
          <p:grpSpPr>
            <a:xfrm>
              <a:off x="6100864" y="1958131"/>
              <a:ext cx="6091136" cy="2922623"/>
              <a:chOff x="985239" y="1152641"/>
              <a:chExt cx="10548059" cy="5061124"/>
            </a:xfrm>
          </p:grpSpPr>
          <p:pic>
            <p:nvPicPr>
              <p:cNvPr id="41" name="Picture 40">
                <a:extLst>
                  <a:ext uri="{FF2B5EF4-FFF2-40B4-BE49-F238E27FC236}">
                    <a16:creationId xmlns:a16="http://schemas.microsoft.com/office/drawing/2014/main" id="{D80390E7-F57F-4F57-B95D-801C67BD138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t="20860" b="12227"/>
              <a:stretch/>
            </p:blipFill>
            <p:spPr>
              <a:xfrm>
                <a:off x="985239" y="1152641"/>
                <a:ext cx="10548059" cy="5061124"/>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246" y="1498551"/>
                <a:ext cx="7088523" cy="4070978"/>
              </a:xfrm>
              <a:prstGeom prst="rect">
                <a:avLst/>
              </a:prstGeom>
            </p:spPr>
          </p:pic>
        </p:grpSp>
        <p:sp>
          <p:nvSpPr>
            <p:cNvPr id="56" name="Right Arrow 31">
              <a:extLst>
                <a:ext uri="{FF2B5EF4-FFF2-40B4-BE49-F238E27FC236}">
                  <a16:creationId xmlns:a16="http://schemas.microsoft.com/office/drawing/2014/main" id="{BB99AC8C-8B2B-4162-BE08-E6AF778FC152}"/>
                </a:ext>
              </a:extLst>
            </p:cNvPr>
            <p:cNvSpPr/>
            <p:nvPr/>
          </p:nvSpPr>
          <p:spPr>
            <a:xfrm>
              <a:off x="6268475" y="2886377"/>
              <a:ext cx="1315110" cy="893857"/>
            </a:xfrm>
            <a:prstGeom prst="rightArrow">
              <a:avLst>
                <a:gd name="adj1" fmla="val 60000"/>
                <a:gd name="adj2" fmla="val 50000"/>
              </a:avLst>
            </a:prstGeom>
            <a:solidFill>
              <a:srgbClr val="8BA3AC"/>
            </a:solidFill>
          </p:spPr>
          <p:style>
            <a:lnRef idx="0">
              <a:schemeClr val="lt1">
                <a:hueOff val="0"/>
                <a:satOff val="0"/>
                <a:lumOff val="0"/>
                <a:alphaOff val="0"/>
              </a:schemeClr>
            </a:lnRef>
            <a:fillRef idx="3">
              <a:schemeClr val="accent5">
                <a:hueOff val="-3676672"/>
                <a:satOff val="-5114"/>
                <a:lumOff val="-1961"/>
                <a:alphaOff val="0"/>
              </a:schemeClr>
            </a:fillRef>
            <a:effectRef idx="2">
              <a:schemeClr val="accent5">
                <a:hueOff val="-3676672"/>
                <a:satOff val="-5114"/>
                <a:lumOff val="-1961"/>
                <a:alphaOff val="0"/>
              </a:schemeClr>
            </a:effectRef>
            <a:fontRef idx="minor">
              <a:schemeClr val="lt1"/>
            </a:fontRef>
          </p:style>
          <p:txBody>
            <a:bodyPr/>
            <a:lstStyle/>
            <a:p>
              <a:endParaRPr lang="en-US"/>
            </a:p>
          </p:txBody>
        </p:sp>
      </p:grpSp>
      <p:grpSp>
        <p:nvGrpSpPr>
          <p:cNvPr id="6" name="Group 5"/>
          <p:cNvGrpSpPr/>
          <p:nvPr/>
        </p:nvGrpSpPr>
        <p:grpSpPr>
          <a:xfrm>
            <a:off x="413584" y="3390934"/>
            <a:ext cx="4456102" cy="2610925"/>
            <a:chOff x="1595964" y="872067"/>
            <a:chExt cx="9013563" cy="5281239"/>
          </a:xfrm>
        </p:grpSpPr>
        <p:pic>
          <p:nvPicPr>
            <p:cNvPr id="60" name="Picture 59"/>
            <p:cNvPicPr>
              <a:picLocks noChangeAspect="1"/>
            </p:cNvPicPr>
            <p:nvPr/>
          </p:nvPicPr>
          <p:blipFill rotWithShape="1">
            <a:blip r:embed="rId5">
              <a:extLst>
                <a:ext uri="{28A0092B-C50C-407E-A947-70E740481C1C}">
                  <a14:useLocalDpi xmlns:a14="http://schemas.microsoft.com/office/drawing/2010/main" val="0"/>
                </a:ext>
              </a:extLst>
            </a:blip>
            <a:srcRect t="4028" b="8970"/>
            <a:stretch/>
          </p:blipFill>
          <p:spPr>
            <a:xfrm>
              <a:off x="1595964" y="872067"/>
              <a:ext cx="9013563" cy="5227971"/>
            </a:xfrm>
            <a:prstGeom prst="rect">
              <a:avLst/>
            </a:prstGeom>
          </p:spPr>
        </p:pic>
        <p:grpSp>
          <p:nvGrpSpPr>
            <p:cNvPr id="61" name="Group 60"/>
            <p:cNvGrpSpPr/>
            <p:nvPr/>
          </p:nvGrpSpPr>
          <p:grpSpPr>
            <a:xfrm>
              <a:off x="3990244" y="3995949"/>
              <a:ext cx="1278767" cy="2157357"/>
              <a:chOff x="221627" y="4229949"/>
              <a:chExt cx="1278767" cy="2157357"/>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3345" t="41116" r="84946" b="34185"/>
              <a:stretch/>
            </p:blipFill>
            <p:spPr>
              <a:xfrm flipH="1">
                <a:off x="221627" y="4229949"/>
                <a:ext cx="1278767" cy="2157357"/>
              </a:xfrm>
              <a:prstGeom prst="rect">
                <a:avLst/>
              </a:prstGeom>
            </p:spPr>
          </p:pic>
          <p:grpSp>
            <p:nvGrpSpPr>
              <p:cNvPr id="64" name="Group 63"/>
              <p:cNvGrpSpPr/>
              <p:nvPr/>
            </p:nvGrpSpPr>
            <p:grpSpPr>
              <a:xfrm>
                <a:off x="631775" y="5307253"/>
                <a:ext cx="597935" cy="597935"/>
                <a:chOff x="4362072" y="4612517"/>
                <a:chExt cx="676331" cy="676331"/>
              </a:xfrm>
              <a:solidFill>
                <a:srgbClr val="4E8192"/>
              </a:solidFill>
            </p:grpSpPr>
            <p:sp>
              <p:nvSpPr>
                <p:cNvPr id="65" name="Oval 64"/>
                <p:cNvSpPr/>
                <p:nvPr/>
              </p:nvSpPr>
              <p:spPr>
                <a:xfrm>
                  <a:off x="4362072" y="4612517"/>
                  <a:ext cx="676331" cy="67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4433520" y="4683965"/>
                  <a:ext cx="533434" cy="533434"/>
                  <a:chOff x="1128610" y="223090"/>
                  <a:chExt cx="1283747" cy="1283747"/>
                </a:xfrm>
                <a:grpFill/>
              </p:grpSpPr>
              <p:sp>
                <p:nvSpPr>
                  <p:cNvPr id="67" name="Oval 66"/>
                  <p:cNvSpPr/>
                  <p:nvPr/>
                </p:nvSpPr>
                <p:spPr>
                  <a:xfrm>
                    <a:off x="1128610" y="223090"/>
                    <a:ext cx="1283747" cy="1283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68" name="Picture 6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3693" y="502960"/>
                    <a:ext cx="910957" cy="910957"/>
                  </a:xfrm>
                  <a:prstGeom prst="rect">
                    <a:avLst/>
                  </a:prstGeom>
                  <a:grpFill/>
                </p:spPr>
              </p:pic>
            </p:grpSp>
          </p:grpSp>
        </p:grpSp>
        <p:grpSp>
          <p:nvGrpSpPr>
            <p:cNvPr id="78" name="Group 77"/>
            <p:cNvGrpSpPr/>
            <p:nvPr/>
          </p:nvGrpSpPr>
          <p:grpSpPr>
            <a:xfrm>
              <a:off x="5909871" y="3995949"/>
              <a:ext cx="1278767" cy="2157357"/>
              <a:chOff x="10533627" y="4228574"/>
              <a:chExt cx="1278767" cy="2157357"/>
            </a:xfrm>
          </p:grpSpPr>
          <p:pic>
            <p:nvPicPr>
              <p:cNvPr id="79" name="Picture 78"/>
              <p:cNvPicPr>
                <a:picLocks noChangeAspect="1"/>
              </p:cNvPicPr>
              <p:nvPr/>
            </p:nvPicPr>
            <p:blipFill rotWithShape="1">
              <a:blip r:embed="rId6">
                <a:extLst>
                  <a:ext uri="{28A0092B-C50C-407E-A947-70E740481C1C}">
                    <a14:useLocalDpi xmlns:a14="http://schemas.microsoft.com/office/drawing/2010/main" val="0"/>
                  </a:ext>
                </a:extLst>
              </a:blip>
              <a:srcRect l="3345" t="41116" r="84946" b="34185"/>
              <a:stretch/>
            </p:blipFill>
            <p:spPr>
              <a:xfrm flipH="1">
                <a:off x="10533627" y="4228574"/>
                <a:ext cx="1278767" cy="2157357"/>
              </a:xfrm>
              <a:prstGeom prst="rect">
                <a:avLst/>
              </a:prstGeom>
            </p:spPr>
          </p:pic>
          <p:grpSp>
            <p:nvGrpSpPr>
              <p:cNvPr id="80" name="Group 79"/>
              <p:cNvGrpSpPr/>
              <p:nvPr/>
            </p:nvGrpSpPr>
            <p:grpSpPr>
              <a:xfrm>
                <a:off x="10968427" y="5326088"/>
                <a:ext cx="522788" cy="522788"/>
                <a:chOff x="6883250" y="1589808"/>
                <a:chExt cx="1496291" cy="1496291"/>
              </a:xfrm>
            </p:grpSpPr>
            <p:sp>
              <p:nvSpPr>
                <p:cNvPr id="81" name="Oval 80"/>
                <p:cNvSpPr/>
                <p:nvPr/>
              </p:nvSpPr>
              <p:spPr>
                <a:xfrm>
                  <a:off x="6883250" y="1589808"/>
                  <a:ext cx="1496291" cy="14962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Afbeelding 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070208" y="1799003"/>
                  <a:ext cx="1089749" cy="1089749"/>
                </a:xfrm>
                <a:prstGeom prst="rect">
                  <a:avLst/>
                </a:prstGeom>
              </p:spPr>
            </p:pic>
          </p:grpSp>
        </p:grpSp>
        <p:grpSp>
          <p:nvGrpSpPr>
            <p:cNvPr id="83" name="Group 82"/>
            <p:cNvGrpSpPr/>
            <p:nvPr/>
          </p:nvGrpSpPr>
          <p:grpSpPr>
            <a:xfrm>
              <a:off x="7742923" y="3995949"/>
              <a:ext cx="1278767" cy="2157357"/>
              <a:chOff x="10533627" y="4228574"/>
              <a:chExt cx="1278767" cy="2157357"/>
            </a:xfrm>
          </p:grpSpPr>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l="3345" t="41116" r="84946" b="34185"/>
              <a:stretch/>
            </p:blipFill>
            <p:spPr>
              <a:xfrm flipH="1">
                <a:off x="10533627" y="4228574"/>
                <a:ext cx="1278767" cy="2157357"/>
              </a:xfrm>
              <a:prstGeom prst="rect">
                <a:avLst/>
              </a:prstGeom>
            </p:spPr>
          </p:pic>
          <p:grpSp>
            <p:nvGrpSpPr>
              <p:cNvPr id="87" name="Group 86"/>
              <p:cNvGrpSpPr/>
              <p:nvPr/>
            </p:nvGrpSpPr>
            <p:grpSpPr>
              <a:xfrm>
                <a:off x="10968427" y="5326088"/>
                <a:ext cx="522788" cy="522788"/>
                <a:chOff x="6883250" y="1589808"/>
                <a:chExt cx="1496291" cy="1496291"/>
              </a:xfrm>
            </p:grpSpPr>
            <p:sp>
              <p:nvSpPr>
                <p:cNvPr id="88" name="Oval 87"/>
                <p:cNvSpPr/>
                <p:nvPr/>
              </p:nvSpPr>
              <p:spPr>
                <a:xfrm>
                  <a:off x="6883250" y="1589808"/>
                  <a:ext cx="1496291" cy="14962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Afbeelding 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070208" y="1799003"/>
                  <a:ext cx="1089749" cy="1089749"/>
                </a:xfrm>
                <a:prstGeom prst="rect">
                  <a:avLst/>
                </a:prstGeom>
              </p:spPr>
            </p:pic>
          </p:grpSp>
        </p:grpSp>
        <p:grpSp>
          <p:nvGrpSpPr>
            <p:cNvPr id="90" name="Group 89"/>
            <p:cNvGrpSpPr/>
            <p:nvPr/>
          </p:nvGrpSpPr>
          <p:grpSpPr>
            <a:xfrm>
              <a:off x="6803361" y="3995949"/>
              <a:ext cx="1278767" cy="2157357"/>
              <a:chOff x="221627" y="4229949"/>
              <a:chExt cx="1278767" cy="2157357"/>
            </a:xfrm>
          </p:grpSpPr>
          <p:pic>
            <p:nvPicPr>
              <p:cNvPr id="91" name="Picture 90"/>
              <p:cNvPicPr>
                <a:picLocks noChangeAspect="1"/>
              </p:cNvPicPr>
              <p:nvPr/>
            </p:nvPicPr>
            <p:blipFill rotWithShape="1">
              <a:blip r:embed="rId6">
                <a:extLst>
                  <a:ext uri="{28A0092B-C50C-407E-A947-70E740481C1C}">
                    <a14:useLocalDpi xmlns:a14="http://schemas.microsoft.com/office/drawing/2010/main" val="0"/>
                  </a:ext>
                </a:extLst>
              </a:blip>
              <a:srcRect l="3345" t="41116" r="84946" b="34185"/>
              <a:stretch/>
            </p:blipFill>
            <p:spPr>
              <a:xfrm flipH="1">
                <a:off x="221627" y="4229949"/>
                <a:ext cx="1278767" cy="2157357"/>
              </a:xfrm>
              <a:prstGeom prst="rect">
                <a:avLst/>
              </a:prstGeom>
            </p:spPr>
          </p:pic>
          <p:grpSp>
            <p:nvGrpSpPr>
              <p:cNvPr id="92" name="Group 91"/>
              <p:cNvGrpSpPr/>
              <p:nvPr/>
            </p:nvGrpSpPr>
            <p:grpSpPr>
              <a:xfrm>
                <a:off x="631775" y="5307253"/>
                <a:ext cx="597935" cy="597935"/>
                <a:chOff x="4362072" y="4612517"/>
                <a:chExt cx="676331" cy="676331"/>
              </a:xfrm>
              <a:solidFill>
                <a:srgbClr val="4E8192"/>
              </a:solidFill>
            </p:grpSpPr>
            <p:sp>
              <p:nvSpPr>
                <p:cNvPr id="93" name="Oval 92"/>
                <p:cNvSpPr/>
                <p:nvPr/>
              </p:nvSpPr>
              <p:spPr>
                <a:xfrm>
                  <a:off x="4362072" y="4612517"/>
                  <a:ext cx="676331" cy="67633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p:cNvGrpSpPr/>
                <p:nvPr/>
              </p:nvGrpSpPr>
              <p:grpSpPr>
                <a:xfrm>
                  <a:off x="4433520" y="4683965"/>
                  <a:ext cx="533434" cy="533434"/>
                  <a:chOff x="1128610" y="223090"/>
                  <a:chExt cx="1283747" cy="1283747"/>
                </a:xfrm>
                <a:grpFill/>
              </p:grpSpPr>
              <p:sp>
                <p:nvSpPr>
                  <p:cNvPr id="95" name="Oval 94"/>
                  <p:cNvSpPr/>
                  <p:nvPr/>
                </p:nvSpPr>
                <p:spPr>
                  <a:xfrm>
                    <a:off x="1128610" y="223090"/>
                    <a:ext cx="1283747" cy="128374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96" name="Picture 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3693" y="502960"/>
                    <a:ext cx="910957" cy="910957"/>
                  </a:xfrm>
                  <a:prstGeom prst="rect">
                    <a:avLst/>
                  </a:prstGeom>
                  <a:grpFill/>
                </p:spPr>
              </p:pic>
            </p:grpSp>
          </p:grpSp>
        </p:grpSp>
        <p:grpSp>
          <p:nvGrpSpPr>
            <p:cNvPr id="97" name="Group 96"/>
            <p:cNvGrpSpPr/>
            <p:nvPr/>
          </p:nvGrpSpPr>
          <p:grpSpPr>
            <a:xfrm>
              <a:off x="2930684" y="3995949"/>
              <a:ext cx="1278767" cy="2157357"/>
              <a:chOff x="10533627" y="4228574"/>
              <a:chExt cx="1278767" cy="2157357"/>
            </a:xfrm>
          </p:grpSpPr>
          <p:pic>
            <p:nvPicPr>
              <p:cNvPr id="98" name="Picture 97"/>
              <p:cNvPicPr>
                <a:picLocks noChangeAspect="1"/>
              </p:cNvPicPr>
              <p:nvPr/>
            </p:nvPicPr>
            <p:blipFill rotWithShape="1">
              <a:blip r:embed="rId6">
                <a:extLst>
                  <a:ext uri="{28A0092B-C50C-407E-A947-70E740481C1C}">
                    <a14:useLocalDpi xmlns:a14="http://schemas.microsoft.com/office/drawing/2010/main" val="0"/>
                  </a:ext>
                </a:extLst>
              </a:blip>
              <a:srcRect l="3345" t="41116" r="84946" b="34185"/>
              <a:stretch/>
            </p:blipFill>
            <p:spPr>
              <a:xfrm flipH="1">
                <a:off x="10533627" y="4228574"/>
                <a:ext cx="1278767" cy="2157357"/>
              </a:xfrm>
              <a:prstGeom prst="rect">
                <a:avLst/>
              </a:prstGeom>
            </p:spPr>
          </p:pic>
          <p:grpSp>
            <p:nvGrpSpPr>
              <p:cNvPr id="99" name="Group 98"/>
              <p:cNvGrpSpPr/>
              <p:nvPr/>
            </p:nvGrpSpPr>
            <p:grpSpPr>
              <a:xfrm>
                <a:off x="10968427" y="5326088"/>
                <a:ext cx="522788" cy="522788"/>
                <a:chOff x="6883250" y="1589808"/>
                <a:chExt cx="1496291" cy="1496291"/>
              </a:xfrm>
            </p:grpSpPr>
            <p:sp>
              <p:nvSpPr>
                <p:cNvPr id="100" name="Oval 99"/>
                <p:cNvSpPr/>
                <p:nvPr/>
              </p:nvSpPr>
              <p:spPr>
                <a:xfrm>
                  <a:off x="6883250" y="1589808"/>
                  <a:ext cx="1496291" cy="14962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Afbeelding 9"/>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070208" y="1799003"/>
                  <a:ext cx="1089749" cy="1089749"/>
                </a:xfrm>
                <a:prstGeom prst="rect">
                  <a:avLst/>
                </a:prstGeom>
              </p:spPr>
            </p:pic>
          </p:grpSp>
        </p:grpSp>
      </p:grpSp>
      <p:pic>
        <p:nvPicPr>
          <p:cNvPr id="57" name="Picture 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88" y="1368521"/>
            <a:ext cx="2060112" cy="2060111"/>
          </a:xfrm>
          <a:prstGeom prst="rect">
            <a:avLst/>
          </a:prstGeom>
        </p:spPr>
      </p:pic>
      <p:pic>
        <p:nvPicPr>
          <p:cNvPr id="58" name="Picture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8407" y="1317306"/>
            <a:ext cx="2086146" cy="2086145"/>
          </a:xfrm>
          <a:prstGeom prst="rect">
            <a:avLst/>
          </a:prstGeom>
        </p:spPr>
      </p:pic>
      <p:pic>
        <p:nvPicPr>
          <p:cNvPr id="59" name="Picture 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20979" y="1325059"/>
            <a:ext cx="2091617" cy="2091616"/>
          </a:xfrm>
          <a:prstGeom prst="rect">
            <a:avLst/>
          </a:prstGeom>
        </p:spPr>
      </p:pic>
      <p:grpSp>
        <p:nvGrpSpPr>
          <p:cNvPr id="84" name="Group 83">
            <a:extLst>
              <a:ext uri="{FF2B5EF4-FFF2-40B4-BE49-F238E27FC236}">
                <a16:creationId xmlns:a16="http://schemas.microsoft.com/office/drawing/2014/main" id="{6AEF0E9D-9390-BE47-A0B3-56CB3E2873B4}"/>
              </a:ext>
            </a:extLst>
          </p:cNvPr>
          <p:cNvGrpSpPr/>
          <p:nvPr/>
        </p:nvGrpSpPr>
        <p:grpSpPr>
          <a:xfrm>
            <a:off x="5054854" y="2743124"/>
            <a:ext cx="1303766" cy="2405883"/>
            <a:chOff x="3603926" y="2774499"/>
            <a:chExt cx="2059971" cy="3801333"/>
          </a:xfrm>
        </p:grpSpPr>
        <p:grpSp>
          <p:nvGrpSpPr>
            <p:cNvPr id="85" name="Group 84">
              <a:extLst>
                <a:ext uri="{FF2B5EF4-FFF2-40B4-BE49-F238E27FC236}">
                  <a16:creationId xmlns:a16="http://schemas.microsoft.com/office/drawing/2014/main" id="{AABBF25A-6CAB-FF47-A424-6F5E1CA8155D}"/>
                </a:ext>
              </a:extLst>
            </p:cNvPr>
            <p:cNvGrpSpPr/>
            <p:nvPr/>
          </p:nvGrpSpPr>
          <p:grpSpPr>
            <a:xfrm>
              <a:off x="3603926" y="5353102"/>
              <a:ext cx="2049773" cy="1222730"/>
              <a:chOff x="4616599" y="1757995"/>
              <a:chExt cx="2049773" cy="1222730"/>
            </a:xfrm>
          </p:grpSpPr>
          <p:grpSp>
            <p:nvGrpSpPr>
              <p:cNvPr id="153" name="Group 152">
                <a:extLst>
                  <a:ext uri="{FF2B5EF4-FFF2-40B4-BE49-F238E27FC236}">
                    <a16:creationId xmlns:a16="http://schemas.microsoft.com/office/drawing/2014/main" id="{53EE16F4-A9EC-504B-9257-54F4CF2D56D7}"/>
                  </a:ext>
                </a:extLst>
              </p:cNvPr>
              <p:cNvGrpSpPr/>
              <p:nvPr/>
            </p:nvGrpSpPr>
            <p:grpSpPr>
              <a:xfrm>
                <a:off x="4616599" y="2611393"/>
                <a:ext cx="2044674" cy="369332"/>
                <a:chOff x="4616599" y="2611393"/>
                <a:chExt cx="2044674" cy="369332"/>
              </a:xfrm>
            </p:grpSpPr>
            <p:pic>
              <p:nvPicPr>
                <p:cNvPr id="168" name="Graphic 167">
                  <a:extLst>
                    <a:ext uri="{FF2B5EF4-FFF2-40B4-BE49-F238E27FC236}">
                      <a16:creationId xmlns:a16="http://schemas.microsoft.com/office/drawing/2014/main" id="{102A5053-6CE6-8B47-A090-42716889C6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23669" y="2611393"/>
                  <a:ext cx="276999" cy="369332"/>
                </a:xfrm>
                <a:prstGeom prst="rect">
                  <a:avLst/>
                </a:prstGeom>
              </p:spPr>
            </p:pic>
            <p:pic>
              <p:nvPicPr>
                <p:cNvPr id="169" name="Graphic 168">
                  <a:extLst>
                    <a:ext uri="{FF2B5EF4-FFF2-40B4-BE49-F238E27FC236}">
                      <a16:creationId xmlns:a16="http://schemas.microsoft.com/office/drawing/2014/main" id="{26CBC9E8-5140-6C44-9A37-83689D835E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134" y="2611393"/>
                  <a:ext cx="276999" cy="369332"/>
                </a:xfrm>
                <a:prstGeom prst="rect">
                  <a:avLst/>
                </a:prstGeom>
              </p:spPr>
            </p:pic>
            <p:pic>
              <p:nvPicPr>
                <p:cNvPr id="170" name="Graphic 169">
                  <a:extLst>
                    <a:ext uri="{FF2B5EF4-FFF2-40B4-BE49-F238E27FC236}">
                      <a16:creationId xmlns:a16="http://schemas.microsoft.com/office/drawing/2014/main" id="{650B9E5B-0592-AD44-9B43-C1829D0A18F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6599" y="2611393"/>
                  <a:ext cx="276999" cy="369332"/>
                </a:xfrm>
                <a:prstGeom prst="rect">
                  <a:avLst/>
                </a:prstGeom>
              </p:spPr>
            </p:pic>
            <p:pic>
              <p:nvPicPr>
                <p:cNvPr id="171" name="Graphic 170">
                  <a:extLst>
                    <a:ext uri="{FF2B5EF4-FFF2-40B4-BE49-F238E27FC236}">
                      <a16:creationId xmlns:a16="http://schemas.microsoft.com/office/drawing/2014/main" id="{C379F852-6436-064E-9CD9-83B3A45193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274" y="2611393"/>
                  <a:ext cx="276999" cy="369332"/>
                </a:xfrm>
                <a:prstGeom prst="rect">
                  <a:avLst/>
                </a:prstGeom>
              </p:spPr>
            </p:pic>
            <p:pic>
              <p:nvPicPr>
                <p:cNvPr id="172" name="Graphic 171">
                  <a:extLst>
                    <a:ext uri="{FF2B5EF4-FFF2-40B4-BE49-F238E27FC236}">
                      <a16:creationId xmlns:a16="http://schemas.microsoft.com/office/drawing/2014/main" id="{4BD40322-4B9C-F644-865E-F44EC17E7D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0739" y="2611393"/>
                  <a:ext cx="276999" cy="369332"/>
                </a:xfrm>
                <a:prstGeom prst="rect">
                  <a:avLst/>
                </a:prstGeom>
              </p:spPr>
            </p:pic>
            <p:pic>
              <p:nvPicPr>
                <p:cNvPr id="173" name="Graphic 172">
                  <a:extLst>
                    <a:ext uri="{FF2B5EF4-FFF2-40B4-BE49-F238E27FC236}">
                      <a16:creationId xmlns:a16="http://schemas.microsoft.com/office/drawing/2014/main" id="{5979FC3E-312C-1D41-BC13-242F6BCEF5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7204" y="2611393"/>
                  <a:ext cx="276999" cy="369332"/>
                </a:xfrm>
                <a:prstGeom prst="rect">
                  <a:avLst/>
                </a:prstGeom>
              </p:spPr>
            </p:pic>
          </p:grpSp>
          <p:grpSp>
            <p:nvGrpSpPr>
              <p:cNvPr id="154" name="Group 153">
                <a:extLst>
                  <a:ext uri="{FF2B5EF4-FFF2-40B4-BE49-F238E27FC236}">
                    <a16:creationId xmlns:a16="http://schemas.microsoft.com/office/drawing/2014/main" id="{20D093BA-3B3F-DE41-BA65-276CAD0C7C77}"/>
                  </a:ext>
                </a:extLst>
              </p:cNvPr>
              <p:cNvGrpSpPr/>
              <p:nvPr/>
            </p:nvGrpSpPr>
            <p:grpSpPr>
              <a:xfrm>
                <a:off x="4621698" y="2192124"/>
                <a:ext cx="2044674" cy="369332"/>
                <a:chOff x="4616599" y="2611393"/>
                <a:chExt cx="2044674" cy="369332"/>
              </a:xfrm>
            </p:grpSpPr>
            <p:pic>
              <p:nvPicPr>
                <p:cNvPr id="162" name="Graphic 161">
                  <a:extLst>
                    <a:ext uri="{FF2B5EF4-FFF2-40B4-BE49-F238E27FC236}">
                      <a16:creationId xmlns:a16="http://schemas.microsoft.com/office/drawing/2014/main" id="{FE9D7703-A0F9-A149-8805-2098B39942A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23669" y="2611393"/>
                  <a:ext cx="276999" cy="369332"/>
                </a:xfrm>
                <a:prstGeom prst="rect">
                  <a:avLst/>
                </a:prstGeom>
              </p:spPr>
            </p:pic>
            <p:pic>
              <p:nvPicPr>
                <p:cNvPr id="163" name="Graphic 162">
                  <a:extLst>
                    <a:ext uri="{FF2B5EF4-FFF2-40B4-BE49-F238E27FC236}">
                      <a16:creationId xmlns:a16="http://schemas.microsoft.com/office/drawing/2014/main" id="{2F393080-12DA-9340-92C4-284B03D3AA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134" y="2611393"/>
                  <a:ext cx="276999" cy="369332"/>
                </a:xfrm>
                <a:prstGeom prst="rect">
                  <a:avLst/>
                </a:prstGeom>
              </p:spPr>
            </p:pic>
            <p:pic>
              <p:nvPicPr>
                <p:cNvPr id="164" name="Graphic 163">
                  <a:extLst>
                    <a:ext uri="{FF2B5EF4-FFF2-40B4-BE49-F238E27FC236}">
                      <a16:creationId xmlns:a16="http://schemas.microsoft.com/office/drawing/2014/main" id="{3433D8B5-27E7-6041-999D-2532FBCD58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6599" y="2611393"/>
                  <a:ext cx="276999" cy="369332"/>
                </a:xfrm>
                <a:prstGeom prst="rect">
                  <a:avLst/>
                </a:prstGeom>
              </p:spPr>
            </p:pic>
            <p:pic>
              <p:nvPicPr>
                <p:cNvPr id="165" name="Graphic 164">
                  <a:extLst>
                    <a:ext uri="{FF2B5EF4-FFF2-40B4-BE49-F238E27FC236}">
                      <a16:creationId xmlns:a16="http://schemas.microsoft.com/office/drawing/2014/main" id="{7E0E00B1-E961-B641-AFEA-A2DE47303F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274" y="2611393"/>
                  <a:ext cx="276999" cy="369332"/>
                </a:xfrm>
                <a:prstGeom prst="rect">
                  <a:avLst/>
                </a:prstGeom>
              </p:spPr>
            </p:pic>
            <p:pic>
              <p:nvPicPr>
                <p:cNvPr id="166" name="Graphic 165">
                  <a:extLst>
                    <a:ext uri="{FF2B5EF4-FFF2-40B4-BE49-F238E27FC236}">
                      <a16:creationId xmlns:a16="http://schemas.microsoft.com/office/drawing/2014/main" id="{9623B56F-8CAF-E847-873B-E849EE081E7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0739" y="2611393"/>
                  <a:ext cx="276999" cy="369332"/>
                </a:xfrm>
                <a:prstGeom prst="rect">
                  <a:avLst/>
                </a:prstGeom>
              </p:spPr>
            </p:pic>
            <p:pic>
              <p:nvPicPr>
                <p:cNvPr id="167" name="Graphic 166">
                  <a:extLst>
                    <a:ext uri="{FF2B5EF4-FFF2-40B4-BE49-F238E27FC236}">
                      <a16:creationId xmlns:a16="http://schemas.microsoft.com/office/drawing/2014/main" id="{0C551D2B-4AEE-E948-BAB0-7C382B4924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7204" y="2611393"/>
                  <a:ext cx="276999" cy="369332"/>
                </a:xfrm>
                <a:prstGeom prst="rect">
                  <a:avLst/>
                </a:prstGeom>
              </p:spPr>
            </p:pic>
          </p:grpSp>
          <p:grpSp>
            <p:nvGrpSpPr>
              <p:cNvPr id="155" name="Group 154">
                <a:extLst>
                  <a:ext uri="{FF2B5EF4-FFF2-40B4-BE49-F238E27FC236}">
                    <a16:creationId xmlns:a16="http://schemas.microsoft.com/office/drawing/2014/main" id="{A3967278-DFCB-AB42-9107-50C9ECF0EBD0}"/>
                  </a:ext>
                </a:extLst>
              </p:cNvPr>
              <p:cNvGrpSpPr/>
              <p:nvPr/>
            </p:nvGrpSpPr>
            <p:grpSpPr>
              <a:xfrm>
                <a:off x="4617704" y="1757995"/>
                <a:ext cx="2044674" cy="369332"/>
                <a:chOff x="4616599" y="2611393"/>
                <a:chExt cx="2044674" cy="369332"/>
              </a:xfrm>
            </p:grpSpPr>
            <p:pic>
              <p:nvPicPr>
                <p:cNvPr id="156" name="Graphic 155">
                  <a:extLst>
                    <a:ext uri="{FF2B5EF4-FFF2-40B4-BE49-F238E27FC236}">
                      <a16:creationId xmlns:a16="http://schemas.microsoft.com/office/drawing/2014/main" id="{D24F751E-AE65-1E46-90F9-43BD271976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23669" y="2611393"/>
                  <a:ext cx="276999" cy="369332"/>
                </a:xfrm>
                <a:prstGeom prst="rect">
                  <a:avLst/>
                </a:prstGeom>
              </p:spPr>
            </p:pic>
            <p:pic>
              <p:nvPicPr>
                <p:cNvPr id="157" name="Graphic 156">
                  <a:extLst>
                    <a:ext uri="{FF2B5EF4-FFF2-40B4-BE49-F238E27FC236}">
                      <a16:creationId xmlns:a16="http://schemas.microsoft.com/office/drawing/2014/main" id="{8B020ACA-13C6-4B4C-9D44-D32C0E22856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134" y="2611393"/>
                  <a:ext cx="276999" cy="369332"/>
                </a:xfrm>
                <a:prstGeom prst="rect">
                  <a:avLst/>
                </a:prstGeom>
              </p:spPr>
            </p:pic>
            <p:pic>
              <p:nvPicPr>
                <p:cNvPr id="158" name="Graphic 157">
                  <a:extLst>
                    <a:ext uri="{FF2B5EF4-FFF2-40B4-BE49-F238E27FC236}">
                      <a16:creationId xmlns:a16="http://schemas.microsoft.com/office/drawing/2014/main" id="{E6990F37-6788-4749-A2A7-3E22B71BEE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6599" y="2611393"/>
                  <a:ext cx="276999" cy="369332"/>
                </a:xfrm>
                <a:prstGeom prst="rect">
                  <a:avLst/>
                </a:prstGeom>
              </p:spPr>
            </p:pic>
            <p:pic>
              <p:nvPicPr>
                <p:cNvPr id="159" name="Graphic 158">
                  <a:extLst>
                    <a:ext uri="{FF2B5EF4-FFF2-40B4-BE49-F238E27FC236}">
                      <a16:creationId xmlns:a16="http://schemas.microsoft.com/office/drawing/2014/main" id="{27278F71-3FE7-954C-83A4-E9AB585612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274" y="2611393"/>
                  <a:ext cx="276999" cy="369332"/>
                </a:xfrm>
                <a:prstGeom prst="rect">
                  <a:avLst/>
                </a:prstGeom>
              </p:spPr>
            </p:pic>
            <p:pic>
              <p:nvPicPr>
                <p:cNvPr id="160" name="Graphic 159">
                  <a:extLst>
                    <a:ext uri="{FF2B5EF4-FFF2-40B4-BE49-F238E27FC236}">
                      <a16:creationId xmlns:a16="http://schemas.microsoft.com/office/drawing/2014/main" id="{197D8AC9-D0DE-0D4E-9E76-120601D711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0739" y="2611393"/>
                  <a:ext cx="276999" cy="369332"/>
                </a:xfrm>
                <a:prstGeom prst="rect">
                  <a:avLst/>
                </a:prstGeom>
              </p:spPr>
            </p:pic>
            <p:pic>
              <p:nvPicPr>
                <p:cNvPr id="161" name="Graphic 160">
                  <a:extLst>
                    <a:ext uri="{FF2B5EF4-FFF2-40B4-BE49-F238E27FC236}">
                      <a16:creationId xmlns:a16="http://schemas.microsoft.com/office/drawing/2014/main" id="{3A993D3C-DA8F-084A-853C-1AE227215B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7204" y="2611393"/>
                  <a:ext cx="276999" cy="369332"/>
                </a:xfrm>
                <a:prstGeom prst="rect">
                  <a:avLst/>
                </a:prstGeom>
              </p:spPr>
            </p:pic>
          </p:grpSp>
        </p:grpSp>
        <p:grpSp>
          <p:nvGrpSpPr>
            <p:cNvPr id="109" name="Group 108">
              <a:extLst>
                <a:ext uri="{FF2B5EF4-FFF2-40B4-BE49-F238E27FC236}">
                  <a16:creationId xmlns:a16="http://schemas.microsoft.com/office/drawing/2014/main" id="{962A94F7-5164-AB4B-ADDE-299EC9F4DC8A}"/>
                </a:ext>
              </a:extLst>
            </p:cNvPr>
            <p:cNvGrpSpPr/>
            <p:nvPr/>
          </p:nvGrpSpPr>
          <p:grpSpPr>
            <a:xfrm>
              <a:off x="3609025" y="4063316"/>
              <a:ext cx="2049773" cy="1222730"/>
              <a:chOff x="4616599" y="1757995"/>
              <a:chExt cx="2049773" cy="1222730"/>
            </a:xfrm>
          </p:grpSpPr>
          <p:grpSp>
            <p:nvGrpSpPr>
              <p:cNvPr id="132" name="Group 131">
                <a:extLst>
                  <a:ext uri="{FF2B5EF4-FFF2-40B4-BE49-F238E27FC236}">
                    <a16:creationId xmlns:a16="http://schemas.microsoft.com/office/drawing/2014/main" id="{64495432-6945-9544-8FC8-0A45862FCFBA}"/>
                  </a:ext>
                </a:extLst>
              </p:cNvPr>
              <p:cNvGrpSpPr/>
              <p:nvPr/>
            </p:nvGrpSpPr>
            <p:grpSpPr>
              <a:xfrm>
                <a:off x="4616599" y="2611393"/>
                <a:ext cx="2044674" cy="369332"/>
                <a:chOff x="4616599" y="2611393"/>
                <a:chExt cx="2044674" cy="369332"/>
              </a:xfrm>
            </p:grpSpPr>
            <p:pic>
              <p:nvPicPr>
                <p:cNvPr id="147" name="Graphic 146">
                  <a:extLst>
                    <a:ext uri="{FF2B5EF4-FFF2-40B4-BE49-F238E27FC236}">
                      <a16:creationId xmlns:a16="http://schemas.microsoft.com/office/drawing/2014/main" id="{65212F8B-0EB0-A24B-B224-70B7250472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23669" y="2611393"/>
                  <a:ext cx="276999" cy="369332"/>
                </a:xfrm>
                <a:prstGeom prst="rect">
                  <a:avLst/>
                </a:prstGeom>
              </p:spPr>
            </p:pic>
            <p:pic>
              <p:nvPicPr>
                <p:cNvPr id="148" name="Graphic 147">
                  <a:extLst>
                    <a:ext uri="{FF2B5EF4-FFF2-40B4-BE49-F238E27FC236}">
                      <a16:creationId xmlns:a16="http://schemas.microsoft.com/office/drawing/2014/main" id="{0ABC01E9-5BE6-384E-8E16-0F8633CF4A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134" y="2611393"/>
                  <a:ext cx="276999" cy="369332"/>
                </a:xfrm>
                <a:prstGeom prst="rect">
                  <a:avLst/>
                </a:prstGeom>
              </p:spPr>
            </p:pic>
            <p:pic>
              <p:nvPicPr>
                <p:cNvPr id="149" name="Graphic 148">
                  <a:extLst>
                    <a:ext uri="{FF2B5EF4-FFF2-40B4-BE49-F238E27FC236}">
                      <a16:creationId xmlns:a16="http://schemas.microsoft.com/office/drawing/2014/main" id="{CA4C155D-2779-9A41-B2CD-DF6812F179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6599" y="2611393"/>
                  <a:ext cx="276999" cy="369332"/>
                </a:xfrm>
                <a:prstGeom prst="rect">
                  <a:avLst/>
                </a:prstGeom>
              </p:spPr>
            </p:pic>
            <p:pic>
              <p:nvPicPr>
                <p:cNvPr id="150" name="Graphic 149">
                  <a:extLst>
                    <a:ext uri="{FF2B5EF4-FFF2-40B4-BE49-F238E27FC236}">
                      <a16:creationId xmlns:a16="http://schemas.microsoft.com/office/drawing/2014/main" id="{F7663D1B-799C-F348-BC17-B73253A9982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274" y="2611393"/>
                  <a:ext cx="276999" cy="369332"/>
                </a:xfrm>
                <a:prstGeom prst="rect">
                  <a:avLst/>
                </a:prstGeom>
              </p:spPr>
            </p:pic>
            <p:pic>
              <p:nvPicPr>
                <p:cNvPr id="151" name="Graphic 150">
                  <a:extLst>
                    <a:ext uri="{FF2B5EF4-FFF2-40B4-BE49-F238E27FC236}">
                      <a16:creationId xmlns:a16="http://schemas.microsoft.com/office/drawing/2014/main" id="{406A806A-7555-2B4B-9318-D417E7D436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0739" y="2611393"/>
                  <a:ext cx="276999" cy="369332"/>
                </a:xfrm>
                <a:prstGeom prst="rect">
                  <a:avLst/>
                </a:prstGeom>
              </p:spPr>
            </p:pic>
            <p:pic>
              <p:nvPicPr>
                <p:cNvPr id="152" name="Graphic 151">
                  <a:extLst>
                    <a:ext uri="{FF2B5EF4-FFF2-40B4-BE49-F238E27FC236}">
                      <a16:creationId xmlns:a16="http://schemas.microsoft.com/office/drawing/2014/main" id="{88240B52-E7E7-BC40-824E-9201344FCD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7204" y="2611393"/>
                  <a:ext cx="276999" cy="369332"/>
                </a:xfrm>
                <a:prstGeom prst="rect">
                  <a:avLst/>
                </a:prstGeom>
              </p:spPr>
            </p:pic>
          </p:grpSp>
          <p:grpSp>
            <p:nvGrpSpPr>
              <p:cNvPr id="133" name="Group 132">
                <a:extLst>
                  <a:ext uri="{FF2B5EF4-FFF2-40B4-BE49-F238E27FC236}">
                    <a16:creationId xmlns:a16="http://schemas.microsoft.com/office/drawing/2014/main" id="{76377219-067A-5640-9005-B12AD0134430}"/>
                  </a:ext>
                </a:extLst>
              </p:cNvPr>
              <p:cNvGrpSpPr/>
              <p:nvPr/>
            </p:nvGrpSpPr>
            <p:grpSpPr>
              <a:xfrm>
                <a:off x="4621698" y="2192124"/>
                <a:ext cx="2044674" cy="369332"/>
                <a:chOff x="4616599" y="2611393"/>
                <a:chExt cx="2044674" cy="369332"/>
              </a:xfrm>
            </p:grpSpPr>
            <p:pic>
              <p:nvPicPr>
                <p:cNvPr id="141" name="Graphic 140">
                  <a:extLst>
                    <a:ext uri="{FF2B5EF4-FFF2-40B4-BE49-F238E27FC236}">
                      <a16:creationId xmlns:a16="http://schemas.microsoft.com/office/drawing/2014/main" id="{F762D0FB-1396-4640-89F9-CFE784F06D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23669" y="2611393"/>
                  <a:ext cx="276999" cy="369332"/>
                </a:xfrm>
                <a:prstGeom prst="rect">
                  <a:avLst/>
                </a:prstGeom>
              </p:spPr>
            </p:pic>
            <p:pic>
              <p:nvPicPr>
                <p:cNvPr id="142" name="Graphic 141">
                  <a:extLst>
                    <a:ext uri="{FF2B5EF4-FFF2-40B4-BE49-F238E27FC236}">
                      <a16:creationId xmlns:a16="http://schemas.microsoft.com/office/drawing/2014/main" id="{0AA0873B-0995-3649-9939-D23078B280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134" y="2611393"/>
                  <a:ext cx="276999" cy="369332"/>
                </a:xfrm>
                <a:prstGeom prst="rect">
                  <a:avLst/>
                </a:prstGeom>
              </p:spPr>
            </p:pic>
            <p:pic>
              <p:nvPicPr>
                <p:cNvPr id="143" name="Graphic 142">
                  <a:extLst>
                    <a:ext uri="{FF2B5EF4-FFF2-40B4-BE49-F238E27FC236}">
                      <a16:creationId xmlns:a16="http://schemas.microsoft.com/office/drawing/2014/main" id="{0B633A0E-41FE-B847-9C72-2DBD418BF5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6599" y="2611393"/>
                  <a:ext cx="276999" cy="369332"/>
                </a:xfrm>
                <a:prstGeom prst="rect">
                  <a:avLst/>
                </a:prstGeom>
              </p:spPr>
            </p:pic>
            <p:pic>
              <p:nvPicPr>
                <p:cNvPr id="144" name="Graphic 143">
                  <a:extLst>
                    <a:ext uri="{FF2B5EF4-FFF2-40B4-BE49-F238E27FC236}">
                      <a16:creationId xmlns:a16="http://schemas.microsoft.com/office/drawing/2014/main" id="{C8E5BA68-55AF-EB4A-9C16-90C250597C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274" y="2611393"/>
                  <a:ext cx="276999" cy="369332"/>
                </a:xfrm>
                <a:prstGeom prst="rect">
                  <a:avLst/>
                </a:prstGeom>
              </p:spPr>
            </p:pic>
            <p:pic>
              <p:nvPicPr>
                <p:cNvPr id="145" name="Graphic 144">
                  <a:extLst>
                    <a:ext uri="{FF2B5EF4-FFF2-40B4-BE49-F238E27FC236}">
                      <a16:creationId xmlns:a16="http://schemas.microsoft.com/office/drawing/2014/main" id="{B1E9597D-33F8-9149-8CF1-1F26BA73C4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0739" y="2611393"/>
                  <a:ext cx="276999" cy="369332"/>
                </a:xfrm>
                <a:prstGeom prst="rect">
                  <a:avLst/>
                </a:prstGeom>
              </p:spPr>
            </p:pic>
            <p:pic>
              <p:nvPicPr>
                <p:cNvPr id="146" name="Graphic 145">
                  <a:extLst>
                    <a:ext uri="{FF2B5EF4-FFF2-40B4-BE49-F238E27FC236}">
                      <a16:creationId xmlns:a16="http://schemas.microsoft.com/office/drawing/2014/main" id="{DAF27B2C-7601-E340-82FB-C4CB013B12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7204" y="2611393"/>
                  <a:ext cx="276999" cy="369332"/>
                </a:xfrm>
                <a:prstGeom prst="rect">
                  <a:avLst/>
                </a:prstGeom>
              </p:spPr>
            </p:pic>
          </p:grpSp>
          <p:grpSp>
            <p:nvGrpSpPr>
              <p:cNvPr id="134" name="Group 133">
                <a:extLst>
                  <a:ext uri="{FF2B5EF4-FFF2-40B4-BE49-F238E27FC236}">
                    <a16:creationId xmlns:a16="http://schemas.microsoft.com/office/drawing/2014/main" id="{F4A5B491-C1D9-2040-9477-66BE651DF63E}"/>
                  </a:ext>
                </a:extLst>
              </p:cNvPr>
              <p:cNvGrpSpPr/>
              <p:nvPr/>
            </p:nvGrpSpPr>
            <p:grpSpPr>
              <a:xfrm>
                <a:off x="4617704" y="1757995"/>
                <a:ext cx="2044674" cy="369332"/>
                <a:chOff x="4616599" y="2611393"/>
                <a:chExt cx="2044674" cy="369332"/>
              </a:xfrm>
            </p:grpSpPr>
            <p:pic>
              <p:nvPicPr>
                <p:cNvPr id="135" name="Graphic 134">
                  <a:extLst>
                    <a:ext uri="{FF2B5EF4-FFF2-40B4-BE49-F238E27FC236}">
                      <a16:creationId xmlns:a16="http://schemas.microsoft.com/office/drawing/2014/main" id="{2E00B0CC-AFAE-DD46-A326-3C5D133E44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23669" y="2611393"/>
                  <a:ext cx="276999" cy="369332"/>
                </a:xfrm>
                <a:prstGeom prst="rect">
                  <a:avLst/>
                </a:prstGeom>
              </p:spPr>
            </p:pic>
            <p:pic>
              <p:nvPicPr>
                <p:cNvPr id="136" name="Graphic 135">
                  <a:extLst>
                    <a:ext uri="{FF2B5EF4-FFF2-40B4-BE49-F238E27FC236}">
                      <a16:creationId xmlns:a16="http://schemas.microsoft.com/office/drawing/2014/main" id="{BCBFED3F-A212-B343-9EDF-0165359A930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134" y="2611393"/>
                  <a:ext cx="276999" cy="369332"/>
                </a:xfrm>
                <a:prstGeom prst="rect">
                  <a:avLst/>
                </a:prstGeom>
              </p:spPr>
            </p:pic>
            <p:pic>
              <p:nvPicPr>
                <p:cNvPr id="137" name="Graphic 136">
                  <a:extLst>
                    <a:ext uri="{FF2B5EF4-FFF2-40B4-BE49-F238E27FC236}">
                      <a16:creationId xmlns:a16="http://schemas.microsoft.com/office/drawing/2014/main" id="{D3A77D09-1B0D-FC48-91B2-4F404DE8897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6599" y="2611393"/>
                  <a:ext cx="276999" cy="369332"/>
                </a:xfrm>
                <a:prstGeom prst="rect">
                  <a:avLst/>
                </a:prstGeom>
              </p:spPr>
            </p:pic>
            <p:pic>
              <p:nvPicPr>
                <p:cNvPr id="138" name="Graphic 137">
                  <a:extLst>
                    <a:ext uri="{FF2B5EF4-FFF2-40B4-BE49-F238E27FC236}">
                      <a16:creationId xmlns:a16="http://schemas.microsoft.com/office/drawing/2014/main" id="{59FC4B52-33F4-4C4F-A5CF-785F737772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274" y="2611393"/>
                  <a:ext cx="276999" cy="369332"/>
                </a:xfrm>
                <a:prstGeom prst="rect">
                  <a:avLst/>
                </a:prstGeom>
              </p:spPr>
            </p:pic>
            <p:pic>
              <p:nvPicPr>
                <p:cNvPr id="139" name="Graphic 138">
                  <a:extLst>
                    <a:ext uri="{FF2B5EF4-FFF2-40B4-BE49-F238E27FC236}">
                      <a16:creationId xmlns:a16="http://schemas.microsoft.com/office/drawing/2014/main" id="{54EB0BC8-DCEF-B544-B011-1D0EA6038E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0739" y="2611393"/>
                  <a:ext cx="276999" cy="369332"/>
                </a:xfrm>
                <a:prstGeom prst="rect">
                  <a:avLst/>
                </a:prstGeom>
              </p:spPr>
            </p:pic>
            <p:pic>
              <p:nvPicPr>
                <p:cNvPr id="140" name="Graphic 139">
                  <a:extLst>
                    <a:ext uri="{FF2B5EF4-FFF2-40B4-BE49-F238E27FC236}">
                      <a16:creationId xmlns:a16="http://schemas.microsoft.com/office/drawing/2014/main" id="{17B3D9A4-E96F-854F-895D-830E924845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7204" y="2611393"/>
                  <a:ext cx="276999" cy="369332"/>
                </a:xfrm>
                <a:prstGeom prst="rect">
                  <a:avLst/>
                </a:prstGeom>
              </p:spPr>
            </p:pic>
          </p:grpSp>
        </p:grpSp>
        <p:grpSp>
          <p:nvGrpSpPr>
            <p:cNvPr id="110" name="Group 109">
              <a:extLst>
                <a:ext uri="{FF2B5EF4-FFF2-40B4-BE49-F238E27FC236}">
                  <a16:creationId xmlns:a16="http://schemas.microsoft.com/office/drawing/2014/main" id="{C0225BAD-F7C8-C04E-9B0F-1EB98E4BDFA6}"/>
                </a:ext>
              </a:extLst>
            </p:cNvPr>
            <p:cNvGrpSpPr/>
            <p:nvPr/>
          </p:nvGrpSpPr>
          <p:grpSpPr>
            <a:xfrm>
              <a:off x="3614124" y="2774499"/>
              <a:ext cx="2049773" cy="1222730"/>
              <a:chOff x="4616599" y="1757995"/>
              <a:chExt cx="2049773" cy="1222730"/>
            </a:xfrm>
          </p:grpSpPr>
          <p:grpSp>
            <p:nvGrpSpPr>
              <p:cNvPr id="111" name="Group 110">
                <a:extLst>
                  <a:ext uri="{FF2B5EF4-FFF2-40B4-BE49-F238E27FC236}">
                    <a16:creationId xmlns:a16="http://schemas.microsoft.com/office/drawing/2014/main" id="{395F0024-31B8-0E4A-A96F-EAE5AAE89925}"/>
                  </a:ext>
                </a:extLst>
              </p:cNvPr>
              <p:cNvGrpSpPr/>
              <p:nvPr/>
            </p:nvGrpSpPr>
            <p:grpSpPr>
              <a:xfrm>
                <a:off x="4616599" y="2611393"/>
                <a:ext cx="2044674" cy="369332"/>
                <a:chOff x="4616599" y="2611393"/>
                <a:chExt cx="2044674" cy="369332"/>
              </a:xfrm>
            </p:grpSpPr>
            <p:pic>
              <p:nvPicPr>
                <p:cNvPr id="126" name="Graphic 125">
                  <a:extLst>
                    <a:ext uri="{FF2B5EF4-FFF2-40B4-BE49-F238E27FC236}">
                      <a16:creationId xmlns:a16="http://schemas.microsoft.com/office/drawing/2014/main" id="{775FCAEF-B842-D74A-AE19-A0E14D1FE8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23669" y="2611393"/>
                  <a:ext cx="276999" cy="369332"/>
                </a:xfrm>
                <a:prstGeom prst="rect">
                  <a:avLst/>
                </a:prstGeom>
              </p:spPr>
            </p:pic>
            <p:pic>
              <p:nvPicPr>
                <p:cNvPr id="127" name="Graphic 126">
                  <a:extLst>
                    <a:ext uri="{FF2B5EF4-FFF2-40B4-BE49-F238E27FC236}">
                      <a16:creationId xmlns:a16="http://schemas.microsoft.com/office/drawing/2014/main" id="{39134B30-B7C7-BB40-B4FF-AF28397A88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134" y="2611393"/>
                  <a:ext cx="276999" cy="369332"/>
                </a:xfrm>
                <a:prstGeom prst="rect">
                  <a:avLst/>
                </a:prstGeom>
              </p:spPr>
            </p:pic>
            <p:pic>
              <p:nvPicPr>
                <p:cNvPr id="128" name="Graphic 127">
                  <a:extLst>
                    <a:ext uri="{FF2B5EF4-FFF2-40B4-BE49-F238E27FC236}">
                      <a16:creationId xmlns:a16="http://schemas.microsoft.com/office/drawing/2014/main" id="{A8C3FF83-68D7-E741-962F-49FD18E252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6599" y="2611393"/>
                  <a:ext cx="276999" cy="369332"/>
                </a:xfrm>
                <a:prstGeom prst="rect">
                  <a:avLst/>
                </a:prstGeom>
              </p:spPr>
            </p:pic>
            <p:pic>
              <p:nvPicPr>
                <p:cNvPr id="129" name="Graphic 128">
                  <a:extLst>
                    <a:ext uri="{FF2B5EF4-FFF2-40B4-BE49-F238E27FC236}">
                      <a16:creationId xmlns:a16="http://schemas.microsoft.com/office/drawing/2014/main" id="{B6F4D35A-9E26-E141-A02F-9704B517CB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274" y="2611393"/>
                  <a:ext cx="276999" cy="369332"/>
                </a:xfrm>
                <a:prstGeom prst="rect">
                  <a:avLst/>
                </a:prstGeom>
              </p:spPr>
            </p:pic>
            <p:pic>
              <p:nvPicPr>
                <p:cNvPr id="130" name="Graphic 129">
                  <a:extLst>
                    <a:ext uri="{FF2B5EF4-FFF2-40B4-BE49-F238E27FC236}">
                      <a16:creationId xmlns:a16="http://schemas.microsoft.com/office/drawing/2014/main" id="{D0C259B6-12D5-5341-9D0E-C286344CBD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0739" y="2611393"/>
                  <a:ext cx="276999" cy="369332"/>
                </a:xfrm>
                <a:prstGeom prst="rect">
                  <a:avLst/>
                </a:prstGeom>
              </p:spPr>
            </p:pic>
            <p:pic>
              <p:nvPicPr>
                <p:cNvPr id="131" name="Graphic 130">
                  <a:extLst>
                    <a:ext uri="{FF2B5EF4-FFF2-40B4-BE49-F238E27FC236}">
                      <a16:creationId xmlns:a16="http://schemas.microsoft.com/office/drawing/2014/main" id="{2489B9C8-FD02-AB48-B060-8F13C7E8BF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7204" y="2611393"/>
                  <a:ext cx="276999" cy="369332"/>
                </a:xfrm>
                <a:prstGeom prst="rect">
                  <a:avLst/>
                </a:prstGeom>
              </p:spPr>
            </p:pic>
          </p:grpSp>
          <p:grpSp>
            <p:nvGrpSpPr>
              <p:cNvPr id="112" name="Group 111">
                <a:extLst>
                  <a:ext uri="{FF2B5EF4-FFF2-40B4-BE49-F238E27FC236}">
                    <a16:creationId xmlns:a16="http://schemas.microsoft.com/office/drawing/2014/main" id="{5D734165-AABA-304D-BC18-4907220EBDD7}"/>
                  </a:ext>
                </a:extLst>
              </p:cNvPr>
              <p:cNvGrpSpPr/>
              <p:nvPr/>
            </p:nvGrpSpPr>
            <p:grpSpPr>
              <a:xfrm>
                <a:off x="4621698" y="2192124"/>
                <a:ext cx="2044674" cy="369332"/>
                <a:chOff x="4616599" y="2611393"/>
                <a:chExt cx="2044674" cy="369332"/>
              </a:xfrm>
            </p:grpSpPr>
            <p:pic>
              <p:nvPicPr>
                <p:cNvPr id="120" name="Graphic 119">
                  <a:extLst>
                    <a:ext uri="{FF2B5EF4-FFF2-40B4-BE49-F238E27FC236}">
                      <a16:creationId xmlns:a16="http://schemas.microsoft.com/office/drawing/2014/main" id="{4DB2B8C7-9A02-1748-A113-A1E747727F3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23669" y="2611393"/>
                  <a:ext cx="276999" cy="369332"/>
                </a:xfrm>
                <a:prstGeom prst="rect">
                  <a:avLst/>
                </a:prstGeom>
              </p:spPr>
            </p:pic>
            <p:pic>
              <p:nvPicPr>
                <p:cNvPr id="121" name="Graphic 120">
                  <a:extLst>
                    <a:ext uri="{FF2B5EF4-FFF2-40B4-BE49-F238E27FC236}">
                      <a16:creationId xmlns:a16="http://schemas.microsoft.com/office/drawing/2014/main" id="{278EA446-C3B7-124E-9206-98650864027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134" y="2611393"/>
                  <a:ext cx="276999" cy="369332"/>
                </a:xfrm>
                <a:prstGeom prst="rect">
                  <a:avLst/>
                </a:prstGeom>
              </p:spPr>
            </p:pic>
            <p:pic>
              <p:nvPicPr>
                <p:cNvPr id="122" name="Graphic 121">
                  <a:extLst>
                    <a:ext uri="{FF2B5EF4-FFF2-40B4-BE49-F238E27FC236}">
                      <a16:creationId xmlns:a16="http://schemas.microsoft.com/office/drawing/2014/main" id="{70284CC4-7589-5D49-8954-3EAF862EB9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6599" y="2611393"/>
                  <a:ext cx="276999" cy="369332"/>
                </a:xfrm>
                <a:prstGeom prst="rect">
                  <a:avLst/>
                </a:prstGeom>
              </p:spPr>
            </p:pic>
            <p:pic>
              <p:nvPicPr>
                <p:cNvPr id="123" name="Graphic 122">
                  <a:extLst>
                    <a:ext uri="{FF2B5EF4-FFF2-40B4-BE49-F238E27FC236}">
                      <a16:creationId xmlns:a16="http://schemas.microsoft.com/office/drawing/2014/main" id="{8260147B-EBC9-C541-B2B3-32BCD142808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274" y="2611393"/>
                  <a:ext cx="276999" cy="369332"/>
                </a:xfrm>
                <a:prstGeom prst="rect">
                  <a:avLst/>
                </a:prstGeom>
              </p:spPr>
            </p:pic>
            <p:pic>
              <p:nvPicPr>
                <p:cNvPr id="124" name="Graphic 123">
                  <a:extLst>
                    <a:ext uri="{FF2B5EF4-FFF2-40B4-BE49-F238E27FC236}">
                      <a16:creationId xmlns:a16="http://schemas.microsoft.com/office/drawing/2014/main" id="{8E0F3247-E0AD-E448-84E6-BABFE941F09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0739" y="2611393"/>
                  <a:ext cx="276999" cy="369332"/>
                </a:xfrm>
                <a:prstGeom prst="rect">
                  <a:avLst/>
                </a:prstGeom>
              </p:spPr>
            </p:pic>
            <p:pic>
              <p:nvPicPr>
                <p:cNvPr id="125" name="Graphic 124">
                  <a:extLst>
                    <a:ext uri="{FF2B5EF4-FFF2-40B4-BE49-F238E27FC236}">
                      <a16:creationId xmlns:a16="http://schemas.microsoft.com/office/drawing/2014/main" id="{BB0018D5-CCC3-0D4D-A26E-099AF6B635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7204" y="2611393"/>
                  <a:ext cx="276999" cy="369332"/>
                </a:xfrm>
                <a:prstGeom prst="rect">
                  <a:avLst/>
                </a:prstGeom>
              </p:spPr>
            </p:pic>
          </p:grpSp>
          <p:grpSp>
            <p:nvGrpSpPr>
              <p:cNvPr id="113" name="Group 112">
                <a:extLst>
                  <a:ext uri="{FF2B5EF4-FFF2-40B4-BE49-F238E27FC236}">
                    <a16:creationId xmlns:a16="http://schemas.microsoft.com/office/drawing/2014/main" id="{EDF1DF8C-4DB1-074B-861D-36A94B2C420F}"/>
                  </a:ext>
                </a:extLst>
              </p:cNvPr>
              <p:cNvGrpSpPr/>
              <p:nvPr/>
            </p:nvGrpSpPr>
            <p:grpSpPr>
              <a:xfrm>
                <a:off x="4617704" y="1757995"/>
                <a:ext cx="2044674" cy="369332"/>
                <a:chOff x="4616599" y="2611393"/>
                <a:chExt cx="2044674" cy="369332"/>
              </a:xfrm>
            </p:grpSpPr>
            <p:pic>
              <p:nvPicPr>
                <p:cNvPr id="114" name="Graphic 113">
                  <a:extLst>
                    <a:ext uri="{FF2B5EF4-FFF2-40B4-BE49-F238E27FC236}">
                      <a16:creationId xmlns:a16="http://schemas.microsoft.com/office/drawing/2014/main" id="{AA827450-D309-BA4B-BC81-78470CCB9E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23669" y="2611393"/>
                  <a:ext cx="276999" cy="369332"/>
                </a:xfrm>
                <a:prstGeom prst="rect">
                  <a:avLst/>
                </a:prstGeom>
              </p:spPr>
            </p:pic>
            <p:pic>
              <p:nvPicPr>
                <p:cNvPr id="115" name="Graphic 114">
                  <a:extLst>
                    <a:ext uri="{FF2B5EF4-FFF2-40B4-BE49-F238E27FC236}">
                      <a16:creationId xmlns:a16="http://schemas.microsoft.com/office/drawing/2014/main" id="{B1CB1325-BB83-0649-B7B6-196F7BBB5D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134" y="2611393"/>
                  <a:ext cx="276999" cy="369332"/>
                </a:xfrm>
                <a:prstGeom prst="rect">
                  <a:avLst/>
                </a:prstGeom>
              </p:spPr>
            </p:pic>
            <p:pic>
              <p:nvPicPr>
                <p:cNvPr id="116" name="Graphic 115">
                  <a:extLst>
                    <a:ext uri="{FF2B5EF4-FFF2-40B4-BE49-F238E27FC236}">
                      <a16:creationId xmlns:a16="http://schemas.microsoft.com/office/drawing/2014/main" id="{627A2E62-700C-CB47-9FCB-94DB0C804BA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16599" y="2611393"/>
                  <a:ext cx="276999" cy="369332"/>
                </a:xfrm>
                <a:prstGeom prst="rect">
                  <a:avLst/>
                </a:prstGeom>
              </p:spPr>
            </p:pic>
            <p:pic>
              <p:nvPicPr>
                <p:cNvPr id="117" name="Graphic 116">
                  <a:extLst>
                    <a:ext uri="{FF2B5EF4-FFF2-40B4-BE49-F238E27FC236}">
                      <a16:creationId xmlns:a16="http://schemas.microsoft.com/office/drawing/2014/main" id="{B124C3A1-2CA7-8E4A-B538-0CDE9F4BDC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4274" y="2611393"/>
                  <a:ext cx="276999" cy="369332"/>
                </a:xfrm>
                <a:prstGeom prst="rect">
                  <a:avLst/>
                </a:prstGeom>
              </p:spPr>
            </p:pic>
            <p:pic>
              <p:nvPicPr>
                <p:cNvPr id="118" name="Graphic 117">
                  <a:extLst>
                    <a:ext uri="{FF2B5EF4-FFF2-40B4-BE49-F238E27FC236}">
                      <a16:creationId xmlns:a16="http://schemas.microsoft.com/office/drawing/2014/main" id="{021B9D80-9DC6-8A4C-9C5A-6C4F599887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30739" y="2611393"/>
                  <a:ext cx="276999" cy="369332"/>
                </a:xfrm>
                <a:prstGeom prst="rect">
                  <a:avLst/>
                </a:prstGeom>
              </p:spPr>
            </p:pic>
            <p:pic>
              <p:nvPicPr>
                <p:cNvPr id="119" name="Graphic 118">
                  <a:extLst>
                    <a:ext uri="{FF2B5EF4-FFF2-40B4-BE49-F238E27FC236}">
                      <a16:creationId xmlns:a16="http://schemas.microsoft.com/office/drawing/2014/main" id="{AD825884-3693-6A47-957C-B7BE7C892D0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7204" y="2611393"/>
                  <a:ext cx="276999" cy="369332"/>
                </a:xfrm>
                <a:prstGeom prst="rect">
                  <a:avLst/>
                </a:prstGeom>
              </p:spPr>
            </p:pic>
          </p:grpSp>
        </p:grpSp>
      </p:grpSp>
    </p:spTree>
    <p:extLst>
      <p:ext uri="{BB962C8B-B14F-4D97-AF65-F5344CB8AC3E}">
        <p14:creationId xmlns:p14="http://schemas.microsoft.com/office/powerpoint/2010/main" val="1301665982"/>
      </p:ext>
    </p:extLst>
  </p:cSld>
  <p:clrMapOvr>
    <a:masterClrMapping/>
  </p:clrMapOvr>
  <mc:AlternateContent xmlns:mc="http://schemas.openxmlformats.org/markup-compatibility/2006" xmlns:p14="http://schemas.microsoft.com/office/powerpoint/2010/main">
    <mc:Choice Requires="p14">
      <p:transition p14:dur="0" advTm="17873"/>
    </mc:Choice>
    <mc:Fallback xmlns="">
      <p:transition advTm="1787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el 1">
            <a:extLst>
              <a:ext uri="{FF2B5EF4-FFF2-40B4-BE49-F238E27FC236}">
                <a16:creationId xmlns:a16="http://schemas.microsoft.com/office/drawing/2014/main" id="{3BAEBCB0-B7A2-4C1E-8432-881C9E3BF05E}"/>
              </a:ext>
            </a:extLst>
          </p:cNvPr>
          <p:cNvSpPr txBox="1">
            <a:spLocks/>
          </p:cNvSpPr>
          <p:nvPr/>
        </p:nvSpPr>
        <p:spPr>
          <a:xfrm>
            <a:off x="1598421" y="250990"/>
            <a:ext cx="9409214" cy="55837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nl-NL" sz="2800" dirty="0"/>
          </a:p>
        </p:txBody>
      </p:sp>
      <p:pic>
        <p:nvPicPr>
          <p:cNvPr id="15" name="Picture 8" descr="https://trello-attachments.s3.amazonaws.com/56bc5fbc280df63b4f5f4c1b/59dc6d14dc427d3b2f2d003b/f827df7f98a155b85c0187f18defad66/Malawi_beforeafter_with_title.png">
            <a:extLst>
              <a:ext uri="{FF2B5EF4-FFF2-40B4-BE49-F238E27FC236}">
                <a16:creationId xmlns:a16="http://schemas.microsoft.com/office/drawing/2014/main" id="{F524F021-E5B6-1640-B4C2-4043600AE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421" y="1328026"/>
            <a:ext cx="5812850" cy="448179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BA8FF87-1A6C-1843-98E9-DABF8EA12E12}"/>
              </a:ext>
            </a:extLst>
          </p:cNvPr>
          <p:cNvSpPr/>
          <p:nvPr/>
        </p:nvSpPr>
        <p:spPr>
          <a:xfrm>
            <a:off x="1548657" y="268197"/>
            <a:ext cx="10663210" cy="553998"/>
          </a:xfrm>
          <a:prstGeom prst="rect">
            <a:avLst/>
          </a:prstGeom>
        </p:spPr>
        <p:txBody>
          <a:bodyPr wrap="square">
            <a:spAutoFit/>
          </a:bodyPr>
          <a:lstStyle/>
          <a:p>
            <a:r>
              <a:rPr lang="en-US" sz="3000" dirty="0">
                <a:latin typeface="Gotham Rounded Bold" panose="02000000000000000000" pitchFamily="2" charset="77"/>
                <a:ea typeface="Open Sans" panose="020B0606030504020204" pitchFamily="34" charset="0"/>
                <a:cs typeface="Open Sans" panose="020B0606030504020204" pitchFamily="34" charset="0"/>
              </a:rPr>
              <a:t>PHASE: DISASTER PREPAREDNESS</a:t>
            </a:r>
          </a:p>
        </p:txBody>
      </p:sp>
    </p:spTree>
    <p:extLst>
      <p:ext uri="{BB962C8B-B14F-4D97-AF65-F5344CB8AC3E}">
        <p14:creationId xmlns:p14="http://schemas.microsoft.com/office/powerpoint/2010/main" val="3165073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el 1">
            <a:extLst>
              <a:ext uri="{FF2B5EF4-FFF2-40B4-BE49-F238E27FC236}">
                <a16:creationId xmlns:a16="http://schemas.microsoft.com/office/drawing/2014/main" id="{9CE97199-F964-4F83-8043-D1E532B647B8}"/>
              </a:ext>
            </a:extLst>
          </p:cNvPr>
          <p:cNvSpPr txBox="1">
            <a:spLocks/>
          </p:cNvSpPr>
          <p:nvPr/>
        </p:nvSpPr>
        <p:spPr>
          <a:xfrm>
            <a:off x="1598421" y="250990"/>
            <a:ext cx="9409214" cy="55837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Gotham Rounded Bold" panose="02000000000000000000" pitchFamily="2" charset="77"/>
                <a:ea typeface="Open Sans" panose="020B0606030504020204" pitchFamily="34" charset="0"/>
                <a:cs typeface="Open Sans" panose="020B0606030504020204" pitchFamily="34" charset="0"/>
              </a:rPr>
              <a:t>PHASES: EARLY WARNING EARLY ACTION</a:t>
            </a:r>
          </a:p>
        </p:txBody>
      </p:sp>
      <p:grpSp>
        <p:nvGrpSpPr>
          <p:cNvPr id="63" name="Group 62">
            <a:extLst>
              <a:ext uri="{FF2B5EF4-FFF2-40B4-BE49-F238E27FC236}">
                <a16:creationId xmlns:a16="http://schemas.microsoft.com/office/drawing/2014/main" id="{7963F063-5C5D-884C-8162-7F2F8F81144A}"/>
              </a:ext>
            </a:extLst>
          </p:cNvPr>
          <p:cNvGrpSpPr/>
          <p:nvPr/>
        </p:nvGrpSpPr>
        <p:grpSpPr>
          <a:xfrm>
            <a:off x="3830764" y="1365438"/>
            <a:ext cx="1470670" cy="1470670"/>
            <a:chOff x="4489297" y="1785956"/>
            <a:chExt cx="3471024" cy="3471024"/>
          </a:xfrm>
        </p:grpSpPr>
        <p:grpSp>
          <p:nvGrpSpPr>
            <p:cNvPr id="65" name="Group 64">
              <a:extLst>
                <a:ext uri="{FF2B5EF4-FFF2-40B4-BE49-F238E27FC236}">
                  <a16:creationId xmlns:a16="http://schemas.microsoft.com/office/drawing/2014/main" id="{54C9ED2B-36AA-0348-9172-F3DDB22E1882}"/>
                </a:ext>
              </a:extLst>
            </p:cNvPr>
            <p:cNvGrpSpPr/>
            <p:nvPr/>
          </p:nvGrpSpPr>
          <p:grpSpPr>
            <a:xfrm>
              <a:off x="4489297" y="1785956"/>
              <a:ext cx="3471024" cy="3471024"/>
              <a:chOff x="4474318" y="1762864"/>
              <a:chExt cx="3471024" cy="3471024"/>
            </a:xfrm>
          </p:grpSpPr>
          <p:sp>
            <p:nvSpPr>
              <p:cNvPr id="72" name="Ovaal 9">
                <a:extLst>
                  <a:ext uri="{FF2B5EF4-FFF2-40B4-BE49-F238E27FC236}">
                    <a16:creationId xmlns:a16="http://schemas.microsoft.com/office/drawing/2014/main" id="{ABA2D70B-F24E-864E-BB25-A582410AF512}"/>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73" name="Picture 72">
                <a:extLst>
                  <a:ext uri="{FF2B5EF4-FFF2-40B4-BE49-F238E27FC236}">
                    <a16:creationId xmlns:a16="http://schemas.microsoft.com/office/drawing/2014/main" id="{3494F6AB-13DA-9041-866B-7144666DB218}"/>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74" name="Group 73">
                <a:extLst>
                  <a:ext uri="{FF2B5EF4-FFF2-40B4-BE49-F238E27FC236}">
                    <a16:creationId xmlns:a16="http://schemas.microsoft.com/office/drawing/2014/main" id="{75A594D3-0F17-1245-8AC9-AEBFFA7E4BFC}"/>
                  </a:ext>
                </a:extLst>
              </p:cNvPr>
              <p:cNvGrpSpPr/>
              <p:nvPr/>
            </p:nvGrpSpPr>
            <p:grpSpPr>
              <a:xfrm>
                <a:off x="4640952" y="1994674"/>
                <a:ext cx="3132580" cy="3162635"/>
                <a:chOff x="4640952" y="1994674"/>
                <a:chExt cx="3132580" cy="3162635"/>
              </a:xfrm>
            </p:grpSpPr>
            <p:sp>
              <p:nvSpPr>
                <p:cNvPr id="75" name="Rectangle 74">
                  <a:extLst>
                    <a:ext uri="{FF2B5EF4-FFF2-40B4-BE49-F238E27FC236}">
                      <a16:creationId xmlns:a16="http://schemas.microsoft.com/office/drawing/2014/main" id="{67054E67-D2B5-AF40-B161-718A81A8FE27}"/>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76" name="Rectangle 75">
                  <a:extLst>
                    <a:ext uri="{FF2B5EF4-FFF2-40B4-BE49-F238E27FC236}">
                      <a16:creationId xmlns:a16="http://schemas.microsoft.com/office/drawing/2014/main" id="{41B5939B-3FF7-B143-8EB9-66BB71706DAA}"/>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77" name="Rectangle 76">
                  <a:extLst>
                    <a:ext uri="{FF2B5EF4-FFF2-40B4-BE49-F238E27FC236}">
                      <a16:creationId xmlns:a16="http://schemas.microsoft.com/office/drawing/2014/main" id="{50215E5B-7620-BB43-919D-5354C69E2292}"/>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78" name="Rectangle 77">
                  <a:extLst>
                    <a:ext uri="{FF2B5EF4-FFF2-40B4-BE49-F238E27FC236}">
                      <a16:creationId xmlns:a16="http://schemas.microsoft.com/office/drawing/2014/main" id="{74389197-0EAF-A74C-BEDD-38C1E907E81C}"/>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71" name="Right Arrow 70">
              <a:extLst>
                <a:ext uri="{FF2B5EF4-FFF2-40B4-BE49-F238E27FC236}">
                  <a16:creationId xmlns:a16="http://schemas.microsoft.com/office/drawing/2014/main" id="{27EF57A8-00DE-2E4E-BCDE-2EC9B2A1C1B1}"/>
                </a:ext>
              </a:extLst>
            </p:cNvPr>
            <p:cNvSpPr/>
            <p:nvPr/>
          </p:nvSpPr>
          <p:spPr>
            <a:xfrm rot="10800000">
              <a:off x="5641150" y="3023884"/>
              <a:ext cx="1083658" cy="974545"/>
            </a:xfrm>
            <a:prstGeom prst="rightArrow">
              <a:avLst/>
            </a:prstGeom>
            <a:solidFill>
              <a:srgbClr val="F59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79" name="Group 78">
            <a:extLst>
              <a:ext uri="{FF2B5EF4-FFF2-40B4-BE49-F238E27FC236}">
                <a16:creationId xmlns:a16="http://schemas.microsoft.com/office/drawing/2014/main" id="{EE297FF5-7859-D14B-9361-505F497DB03A}"/>
              </a:ext>
            </a:extLst>
          </p:cNvPr>
          <p:cNvGrpSpPr/>
          <p:nvPr/>
        </p:nvGrpSpPr>
        <p:grpSpPr>
          <a:xfrm>
            <a:off x="823260" y="1386776"/>
            <a:ext cx="1470670" cy="1470670"/>
            <a:chOff x="4489297" y="1785956"/>
            <a:chExt cx="3471024" cy="3471024"/>
          </a:xfrm>
        </p:grpSpPr>
        <p:grpSp>
          <p:nvGrpSpPr>
            <p:cNvPr id="80" name="Group 79">
              <a:extLst>
                <a:ext uri="{FF2B5EF4-FFF2-40B4-BE49-F238E27FC236}">
                  <a16:creationId xmlns:a16="http://schemas.microsoft.com/office/drawing/2014/main" id="{8163CA58-E42B-7B4B-BC28-E6E753B64547}"/>
                </a:ext>
              </a:extLst>
            </p:cNvPr>
            <p:cNvGrpSpPr/>
            <p:nvPr/>
          </p:nvGrpSpPr>
          <p:grpSpPr>
            <a:xfrm>
              <a:off x="4489297" y="1785956"/>
              <a:ext cx="3471024" cy="3471024"/>
              <a:chOff x="4474318" y="1762864"/>
              <a:chExt cx="3471024" cy="3471024"/>
            </a:xfrm>
          </p:grpSpPr>
          <p:sp>
            <p:nvSpPr>
              <p:cNvPr id="82" name="Ovaal 9">
                <a:extLst>
                  <a:ext uri="{FF2B5EF4-FFF2-40B4-BE49-F238E27FC236}">
                    <a16:creationId xmlns:a16="http://schemas.microsoft.com/office/drawing/2014/main" id="{12C02974-78B2-D247-8C06-C3270A6634C3}"/>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83" name="Picture 82">
                <a:extLst>
                  <a:ext uri="{FF2B5EF4-FFF2-40B4-BE49-F238E27FC236}">
                    <a16:creationId xmlns:a16="http://schemas.microsoft.com/office/drawing/2014/main" id="{75924DBE-BFEB-0A45-9D69-9537E944FA87}"/>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84" name="Group 83">
                <a:extLst>
                  <a:ext uri="{FF2B5EF4-FFF2-40B4-BE49-F238E27FC236}">
                    <a16:creationId xmlns:a16="http://schemas.microsoft.com/office/drawing/2014/main" id="{5838A81D-C81D-864B-BBB0-E20425A1A7AB}"/>
                  </a:ext>
                </a:extLst>
              </p:cNvPr>
              <p:cNvGrpSpPr/>
              <p:nvPr/>
            </p:nvGrpSpPr>
            <p:grpSpPr>
              <a:xfrm>
                <a:off x="4640952" y="1994674"/>
                <a:ext cx="3132580" cy="3162635"/>
                <a:chOff x="4640952" y="1994674"/>
                <a:chExt cx="3132580" cy="3162635"/>
              </a:xfrm>
            </p:grpSpPr>
            <p:sp>
              <p:nvSpPr>
                <p:cNvPr id="85" name="Rectangle 84">
                  <a:extLst>
                    <a:ext uri="{FF2B5EF4-FFF2-40B4-BE49-F238E27FC236}">
                      <a16:creationId xmlns:a16="http://schemas.microsoft.com/office/drawing/2014/main" id="{ADA29160-C797-AA4C-92BA-A5CD44510F1A}"/>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86" name="Rectangle 85">
                  <a:extLst>
                    <a:ext uri="{FF2B5EF4-FFF2-40B4-BE49-F238E27FC236}">
                      <a16:creationId xmlns:a16="http://schemas.microsoft.com/office/drawing/2014/main" id="{B980DA12-466E-C046-9660-B96B696D9108}"/>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87" name="Rectangle 86">
                  <a:extLst>
                    <a:ext uri="{FF2B5EF4-FFF2-40B4-BE49-F238E27FC236}">
                      <a16:creationId xmlns:a16="http://schemas.microsoft.com/office/drawing/2014/main" id="{E3564286-6E7D-4340-84E1-538FD5DF884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88" name="Rectangle 87">
                  <a:extLst>
                    <a:ext uri="{FF2B5EF4-FFF2-40B4-BE49-F238E27FC236}">
                      <a16:creationId xmlns:a16="http://schemas.microsoft.com/office/drawing/2014/main" id="{E4E7CA18-0899-8940-A715-4DF963D2BBC5}"/>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81" name="Right Arrow 80">
              <a:extLst>
                <a:ext uri="{FF2B5EF4-FFF2-40B4-BE49-F238E27FC236}">
                  <a16:creationId xmlns:a16="http://schemas.microsoft.com/office/drawing/2014/main" id="{6443F0AC-25FE-7F4A-8577-5158D96BA196}"/>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pic>
        <p:nvPicPr>
          <p:cNvPr id="89" name="Picture 8" descr="https://trello-attachments.s3.amazonaws.com/56bc5fbc280df63b4f5f4c1b/59dc6d14dc427d3b2f2d003b/f827df7f98a155b85c0187f18defad66/Malawi_beforeafter_with_title.png">
            <a:extLst>
              <a:ext uri="{FF2B5EF4-FFF2-40B4-BE49-F238E27FC236}">
                <a16:creationId xmlns:a16="http://schemas.microsoft.com/office/drawing/2014/main" id="{745C7C73-57F0-A648-B597-5997088BC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18" y="3673049"/>
            <a:ext cx="2829944" cy="218193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8231B6E9-0E71-664B-8262-6C6CCA92AD01}"/>
              </a:ext>
            </a:extLst>
          </p:cNvPr>
          <p:cNvGrpSpPr/>
          <p:nvPr/>
        </p:nvGrpSpPr>
        <p:grpSpPr>
          <a:xfrm>
            <a:off x="3106884" y="3673049"/>
            <a:ext cx="3138928" cy="1472443"/>
            <a:chOff x="-34484" y="1106489"/>
            <a:chExt cx="12260968" cy="5751511"/>
          </a:xfrm>
        </p:grpSpPr>
        <p:pic>
          <p:nvPicPr>
            <p:cNvPr id="92" name="Picture 91">
              <a:extLst>
                <a:ext uri="{FF2B5EF4-FFF2-40B4-BE49-F238E27FC236}">
                  <a16:creationId xmlns:a16="http://schemas.microsoft.com/office/drawing/2014/main" id="{50CF3A68-D9C0-6345-8DCD-032B520B96BA}"/>
                </a:ext>
              </a:extLst>
            </p:cNvPr>
            <p:cNvPicPr>
              <a:picLocks noChangeAspect="1"/>
            </p:cNvPicPr>
            <p:nvPr/>
          </p:nvPicPr>
          <p:blipFill>
            <a:blip r:embed="rId5"/>
            <a:stretch>
              <a:fillRect/>
            </a:stretch>
          </p:blipFill>
          <p:spPr>
            <a:xfrm>
              <a:off x="8159262" y="1106490"/>
              <a:ext cx="4067222" cy="5751510"/>
            </a:xfrm>
            <a:prstGeom prst="rect">
              <a:avLst/>
            </a:prstGeom>
          </p:spPr>
        </p:pic>
        <p:pic>
          <p:nvPicPr>
            <p:cNvPr id="93" name="Picture 92">
              <a:extLst>
                <a:ext uri="{FF2B5EF4-FFF2-40B4-BE49-F238E27FC236}">
                  <a16:creationId xmlns:a16="http://schemas.microsoft.com/office/drawing/2014/main" id="{BF14EC91-8F8B-EE40-82C2-4CE69850E696}"/>
                </a:ext>
              </a:extLst>
            </p:cNvPr>
            <p:cNvPicPr>
              <a:picLocks noChangeAspect="1"/>
            </p:cNvPicPr>
            <p:nvPr/>
          </p:nvPicPr>
          <p:blipFill>
            <a:blip r:embed="rId6"/>
            <a:stretch>
              <a:fillRect/>
            </a:stretch>
          </p:blipFill>
          <p:spPr>
            <a:xfrm>
              <a:off x="-34484" y="1106490"/>
              <a:ext cx="4067222" cy="5751510"/>
            </a:xfrm>
            <a:prstGeom prst="rect">
              <a:avLst/>
            </a:prstGeom>
          </p:spPr>
        </p:pic>
        <p:pic>
          <p:nvPicPr>
            <p:cNvPr id="95" name="Picture 94">
              <a:extLst>
                <a:ext uri="{FF2B5EF4-FFF2-40B4-BE49-F238E27FC236}">
                  <a16:creationId xmlns:a16="http://schemas.microsoft.com/office/drawing/2014/main" id="{D974F4BD-01AF-F241-8FA1-52D1C13FE680}"/>
                </a:ext>
              </a:extLst>
            </p:cNvPr>
            <p:cNvPicPr>
              <a:picLocks noChangeAspect="1"/>
            </p:cNvPicPr>
            <p:nvPr/>
          </p:nvPicPr>
          <p:blipFill>
            <a:blip r:embed="rId7"/>
            <a:stretch>
              <a:fillRect/>
            </a:stretch>
          </p:blipFill>
          <p:spPr>
            <a:xfrm>
              <a:off x="4062389" y="1106489"/>
              <a:ext cx="4067222" cy="5751511"/>
            </a:xfrm>
            <a:prstGeom prst="rect">
              <a:avLst/>
            </a:prstGeom>
          </p:spPr>
        </p:pic>
      </p:grpSp>
      <p:sp>
        <p:nvSpPr>
          <p:cNvPr id="96" name="Tekstvak 2">
            <a:extLst>
              <a:ext uri="{FF2B5EF4-FFF2-40B4-BE49-F238E27FC236}">
                <a16:creationId xmlns:a16="http://schemas.microsoft.com/office/drawing/2014/main" id="{51E0EB4F-1846-4B4D-ABDC-8FDB6C242558}"/>
              </a:ext>
            </a:extLst>
          </p:cNvPr>
          <p:cNvSpPr txBox="1"/>
          <p:nvPr/>
        </p:nvSpPr>
        <p:spPr>
          <a:xfrm>
            <a:off x="-50631"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COMMUNITY RISK ASSESSMENT</a:t>
            </a:r>
          </a:p>
        </p:txBody>
      </p:sp>
      <p:sp>
        <p:nvSpPr>
          <p:cNvPr id="97" name="Tekstvak 2">
            <a:extLst>
              <a:ext uri="{FF2B5EF4-FFF2-40B4-BE49-F238E27FC236}">
                <a16:creationId xmlns:a16="http://schemas.microsoft.com/office/drawing/2014/main" id="{2C1DF821-4BF5-514D-A1E5-D1CE5DFE9991}"/>
              </a:ext>
            </a:extLst>
          </p:cNvPr>
          <p:cNvSpPr txBox="1"/>
          <p:nvPr/>
        </p:nvSpPr>
        <p:spPr>
          <a:xfrm>
            <a:off x="3051178"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IMPACT BASED FORECAST</a:t>
            </a:r>
          </a:p>
        </p:txBody>
      </p:sp>
    </p:spTree>
    <p:extLst>
      <p:ext uri="{BB962C8B-B14F-4D97-AF65-F5344CB8AC3E}">
        <p14:creationId xmlns:p14="http://schemas.microsoft.com/office/powerpoint/2010/main" val="340366396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E5297E4-74D3-0A49-96C3-5902437A6E1B}"/>
              </a:ext>
            </a:extLst>
          </p:cNvPr>
          <p:cNvSpPr/>
          <p:nvPr/>
        </p:nvSpPr>
        <p:spPr>
          <a:xfrm>
            <a:off x="-1007" y="2811883"/>
            <a:ext cx="6776153" cy="1746637"/>
          </a:xfrm>
          <a:prstGeom prst="rect">
            <a:avLst/>
          </a:prstGeom>
          <a:solidFill>
            <a:srgbClr val="F5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
        <p:nvSpPr>
          <p:cNvPr id="26" name="Rectangle 25">
            <a:extLst>
              <a:ext uri="{FF2B5EF4-FFF2-40B4-BE49-F238E27FC236}">
                <a16:creationId xmlns:a16="http://schemas.microsoft.com/office/drawing/2014/main" id="{763A15E4-7409-4B46-803D-F02BC009DA31}"/>
              </a:ext>
            </a:extLst>
          </p:cNvPr>
          <p:cNvSpPr/>
          <p:nvPr/>
        </p:nvSpPr>
        <p:spPr>
          <a:xfrm>
            <a:off x="-6864" y="1065588"/>
            <a:ext cx="6793134" cy="1755254"/>
          </a:xfrm>
          <a:prstGeom prst="rect">
            <a:avLst/>
          </a:prstGeom>
          <a:solidFill>
            <a:srgbClr val="FBC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Open Sans Light" charset="0"/>
              <a:ea typeface="Open Sans Light" charset="0"/>
              <a:cs typeface="Open Sans Light" charset="0"/>
            </a:endParaRPr>
          </a:p>
        </p:txBody>
      </p:sp>
      <p:sp>
        <p:nvSpPr>
          <p:cNvPr id="28" name="TextBox 27">
            <a:extLst>
              <a:ext uri="{FF2B5EF4-FFF2-40B4-BE49-F238E27FC236}">
                <a16:creationId xmlns:a16="http://schemas.microsoft.com/office/drawing/2014/main" id="{396B51E6-D334-4F4D-ABD3-D01857C82D9A}"/>
              </a:ext>
            </a:extLst>
          </p:cNvPr>
          <p:cNvSpPr txBox="1"/>
          <p:nvPr/>
        </p:nvSpPr>
        <p:spPr>
          <a:xfrm>
            <a:off x="4118647" y="1521205"/>
            <a:ext cx="1574726" cy="276999"/>
          </a:xfrm>
          <a:prstGeom prst="rect">
            <a:avLst/>
          </a:prstGeom>
          <a:noFill/>
        </p:spPr>
        <p:txBody>
          <a:bodyPr wrap="none" rtlCol="0">
            <a:spAutoFit/>
          </a:bodyPr>
          <a:lstStyle/>
          <a:p>
            <a:r>
              <a:rPr lang="en-US" sz="1200" b="1">
                <a:solidFill>
                  <a:srgbClr val="1D5465"/>
                </a:solidFill>
                <a:latin typeface="Open Sans Semibold" charset="0"/>
                <a:ea typeface="Open Sans Semibold" charset="0"/>
                <a:cs typeface="Open Sans Semibold" charset="0"/>
              </a:rPr>
              <a:t>POPULATION DATA</a:t>
            </a:r>
          </a:p>
        </p:txBody>
      </p:sp>
      <p:sp>
        <p:nvSpPr>
          <p:cNvPr id="29" name="TextBox 28">
            <a:extLst>
              <a:ext uri="{FF2B5EF4-FFF2-40B4-BE49-F238E27FC236}">
                <a16:creationId xmlns:a16="http://schemas.microsoft.com/office/drawing/2014/main" id="{41AFE5CC-851D-A140-B771-9C896DEA61E2}"/>
              </a:ext>
            </a:extLst>
          </p:cNvPr>
          <p:cNvSpPr txBox="1"/>
          <p:nvPr/>
        </p:nvSpPr>
        <p:spPr>
          <a:xfrm>
            <a:off x="4077582" y="2220620"/>
            <a:ext cx="2626041" cy="461665"/>
          </a:xfrm>
          <a:prstGeom prst="rect">
            <a:avLst/>
          </a:prstGeom>
          <a:noFill/>
        </p:spPr>
        <p:txBody>
          <a:bodyPr wrap="square" rtlCol="0">
            <a:spAutoFit/>
          </a:bodyPr>
          <a:lstStyle/>
          <a:p>
            <a:r>
              <a:rPr lang="en-US" sz="1200" b="1">
                <a:solidFill>
                  <a:srgbClr val="1D5465"/>
                </a:solidFill>
                <a:latin typeface="Open Sans Semibold" charset="0"/>
                <a:ea typeface="Open Sans Semibold" charset="0"/>
                <a:cs typeface="Open Sans Semibold" charset="0"/>
              </a:rPr>
              <a:t>COMMUNITY RISK ASSESSMENT DASHBOARD</a:t>
            </a:r>
          </a:p>
        </p:txBody>
      </p:sp>
      <p:sp>
        <p:nvSpPr>
          <p:cNvPr id="30" name="TextBox 29">
            <a:extLst>
              <a:ext uri="{FF2B5EF4-FFF2-40B4-BE49-F238E27FC236}">
                <a16:creationId xmlns:a16="http://schemas.microsoft.com/office/drawing/2014/main" id="{073A8540-F761-BF4D-9AE5-F0F046F7EBC5}"/>
              </a:ext>
            </a:extLst>
          </p:cNvPr>
          <p:cNvSpPr txBox="1"/>
          <p:nvPr/>
        </p:nvSpPr>
        <p:spPr>
          <a:xfrm>
            <a:off x="4081823" y="3165138"/>
            <a:ext cx="1377941" cy="276999"/>
          </a:xfrm>
          <a:prstGeom prst="rect">
            <a:avLst/>
          </a:prstGeom>
          <a:noFill/>
        </p:spPr>
        <p:txBody>
          <a:bodyPr wrap="none" rtlCol="0">
            <a:spAutoFit/>
          </a:bodyPr>
          <a:lstStyle/>
          <a:p>
            <a:r>
              <a:rPr lang="en-US" sz="1200" b="1">
                <a:latin typeface="Open Sans Semibold" charset="0"/>
                <a:ea typeface="Open Sans Semibold" charset="0"/>
                <a:cs typeface="Open Sans Semibold" charset="0"/>
              </a:rPr>
              <a:t>DATA ANALYSES</a:t>
            </a:r>
          </a:p>
        </p:txBody>
      </p:sp>
      <p:sp>
        <p:nvSpPr>
          <p:cNvPr id="31" name="TextBox 30">
            <a:extLst>
              <a:ext uri="{FF2B5EF4-FFF2-40B4-BE49-F238E27FC236}">
                <a16:creationId xmlns:a16="http://schemas.microsoft.com/office/drawing/2014/main" id="{3DA31CEF-A241-7442-9E39-C6271DF3AA6A}"/>
              </a:ext>
            </a:extLst>
          </p:cNvPr>
          <p:cNvSpPr txBox="1"/>
          <p:nvPr/>
        </p:nvSpPr>
        <p:spPr>
          <a:xfrm>
            <a:off x="4112330" y="3918972"/>
            <a:ext cx="1699632" cy="276999"/>
          </a:xfrm>
          <a:prstGeom prst="rect">
            <a:avLst/>
          </a:prstGeom>
          <a:noFill/>
        </p:spPr>
        <p:txBody>
          <a:bodyPr wrap="none" rtlCol="0">
            <a:spAutoFit/>
          </a:bodyPr>
          <a:lstStyle/>
          <a:p>
            <a:r>
              <a:rPr lang="en-US" sz="1200" b="1">
                <a:latin typeface="Open Sans Semibold" charset="0"/>
                <a:ea typeface="Open Sans Semibold" charset="0"/>
                <a:cs typeface="Open Sans Semibold" charset="0"/>
              </a:rPr>
              <a:t>MACHINE LEARNING</a:t>
            </a:r>
          </a:p>
        </p:txBody>
      </p:sp>
      <p:sp>
        <p:nvSpPr>
          <p:cNvPr id="45" name="Oval 44">
            <a:extLst>
              <a:ext uri="{FF2B5EF4-FFF2-40B4-BE49-F238E27FC236}">
                <a16:creationId xmlns:a16="http://schemas.microsoft.com/office/drawing/2014/main" id="{CFD6CB24-7AAF-EC48-BFA9-E86F3EA1FF04}"/>
              </a:ext>
            </a:extLst>
          </p:cNvPr>
          <p:cNvSpPr/>
          <p:nvPr/>
        </p:nvSpPr>
        <p:spPr>
          <a:xfrm>
            <a:off x="3474682" y="1284142"/>
            <a:ext cx="633943" cy="6339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8496A04F-0E1F-AF47-8E4E-514F9F551869}"/>
              </a:ext>
            </a:extLst>
          </p:cNvPr>
          <p:cNvGrpSpPr/>
          <p:nvPr/>
        </p:nvGrpSpPr>
        <p:grpSpPr>
          <a:xfrm>
            <a:off x="3491550" y="2078032"/>
            <a:ext cx="633943" cy="633943"/>
            <a:chOff x="3487376" y="2117421"/>
            <a:chExt cx="633943" cy="633943"/>
          </a:xfrm>
        </p:grpSpPr>
        <p:sp>
          <p:nvSpPr>
            <p:cNvPr id="47" name="Oval 46">
              <a:extLst>
                <a:ext uri="{FF2B5EF4-FFF2-40B4-BE49-F238E27FC236}">
                  <a16:creationId xmlns:a16="http://schemas.microsoft.com/office/drawing/2014/main" id="{EF7AE338-37E7-7149-9C2B-23EEA3A2EFEA}"/>
                </a:ext>
              </a:extLst>
            </p:cNvPr>
            <p:cNvSpPr/>
            <p:nvPr/>
          </p:nvSpPr>
          <p:spPr>
            <a:xfrm>
              <a:off x="3487376" y="2117421"/>
              <a:ext cx="633943" cy="6339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FCF9A525-33B4-B248-8446-D42114491989}"/>
                </a:ext>
              </a:extLst>
            </p:cNvPr>
            <p:cNvGrpSpPr/>
            <p:nvPr/>
          </p:nvGrpSpPr>
          <p:grpSpPr>
            <a:xfrm>
              <a:off x="3546834" y="2215773"/>
              <a:ext cx="523741" cy="418875"/>
              <a:chOff x="7139759" y="1216193"/>
              <a:chExt cx="906199" cy="724755"/>
            </a:xfrm>
          </p:grpSpPr>
          <p:pic>
            <p:nvPicPr>
              <p:cNvPr id="49" name="Picture 48">
                <a:extLst>
                  <a:ext uri="{FF2B5EF4-FFF2-40B4-BE49-F238E27FC236}">
                    <a16:creationId xmlns:a16="http://schemas.microsoft.com/office/drawing/2014/main" id="{5063DF8D-09A8-1A40-813A-FA6769A87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9759" y="1216193"/>
                <a:ext cx="906199" cy="724755"/>
              </a:xfrm>
              <a:prstGeom prst="rect">
                <a:avLst/>
              </a:prstGeom>
            </p:spPr>
          </p:pic>
          <p:pic>
            <p:nvPicPr>
              <p:cNvPr id="50" name="Picture 49">
                <a:extLst>
                  <a:ext uri="{FF2B5EF4-FFF2-40B4-BE49-F238E27FC236}">
                    <a16:creationId xmlns:a16="http://schemas.microsoft.com/office/drawing/2014/main" id="{5C2A3942-A49B-0046-8F1F-97E593648DB3}"/>
                  </a:ext>
                </a:extLst>
              </p:cNvPr>
              <p:cNvPicPr>
                <a:picLocks noChangeAspect="1"/>
              </p:cNvPicPr>
              <p:nvPr/>
            </p:nvPicPr>
            <p:blipFill rotWithShape="1">
              <a:blip r:embed="rId4">
                <a:extLst>
                  <a:ext uri="{28A0092B-C50C-407E-A947-70E740481C1C}">
                    <a14:useLocalDpi xmlns:a14="http://schemas.microsoft.com/office/drawing/2010/main" val="0"/>
                  </a:ext>
                </a:extLst>
              </a:blip>
              <a:srcRect r="11126"/>
              <a:stretch/>
            </p:blipFill>
            <p:spPr>
              <a:xfrm>
                <a:off x="7315695" y="1400465"/>
                <a:ext cx="567002" cy="380189"/>
              </a:xfrm>
              <a:prstGeom prst="rect">
                <a:avLst/>
              </a:prstGeom>
            </p:spPr>
          </p:pic>
        </p:grpSp>
      </p:grpSp>
      <p:grpSp>
        <p:nvGrpSpPr>
          <p:cNvPr id="51" name="Group 50">
            <a:extLst>
              <a:ext uri="{FF2B5EF4-FFF2-40B4-BE49-F238E27FC236}">
                <a16:creationId xmlns:a16="http://schemas.microsoft.com/office/drawing/2014/main" id="{2ED1DA80-92AA-DB47-8C21-69CAE833041E}"/>
              </a:ext>
            </a:extLst>
          </p:cNvPr>
          <p:cNvGrpSpPr/>
          <p:nvPr/>
        </p:nvGrpSpPr>
        <p:grpSpPr>
          <a:xfrm>
            <a:off x="3482118" y="2955972"/>
            <a:ext cx="633943" cy="633943"/>
            <a:chOff x="3849980" y="2976235"/>
            <a:chExt cx="633943" cy="633943"/>
          </a:xfrm>
        </p:grpSpPr>
        <p:sp>
          <p:nvSpPr>
            <p:cNvPr id="52" name="Oval 51">
              <a:extLst>
                <a:ext uri="{FF2B5EF4-FFF2-40B4-BE49-F238E27FC236}">
                  <a16:creationId xmlns:a16="http://schemas.microsoft.com/office/drawing/2014/main" id="{F561F222-1B51-E442-B673-948CF8DAAC71}"/>
                </a:ext>
              </a:extLst>
            </p:cNvPr>
            <p:cNvSpPr/>
            <p:nvPr/>
          </p:nvSpPr>
          <p:spPr>
            <a:xfrm>
              <a:off x="3849980" y="2976235"/>
              <a:ext cx="633943" cy="633943"/>
            </a:xfrm>
            <a:prstGeom prst="ellipse">
              <a:avLst/>
            </a:prstGeom>
            <a:solidFill>
              <a:srgbClr val="1D5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1ECD31CA-23BD-C94D-88C4-0BB184172D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849" y="3094430"/>
              <a:ext cx="440701" cy="440701"/>
            </a:xfrm>
            <a:prstGeom prst="rect">
              <a:avLst/>
            </a:prstGeom>
          </p:spPr>
        </p:pic>
      </p:grpSp>
      <p:grpSp>
        <p:nvGrpSpPr>
          <p:cNvPr id="54" name="Group 53">
            <a:extLst>
              <a:ext uri="{FF2B5EF4-FFF2-40B4-BE49-F238E27FC236}">
                <a16:creationId xmlns:a16="http://schemas.microsoft.com/office/drawing/2014/main" id="{9A4E3378-EB3E-EE46-88D5-68B309FC9081}"/>
              </a:ext>
            </a:extLst>
          </p:cNvPr>
          <p:cNvGrpSpPr/>
          <p:nvPr/>
        </p:nvGrpSpPr>
        <p:grpSpPr>
          <a:xfrm>
            <a:off x="3480659" y="1425149"/>
            <a:ext cx="633943" cy="2924550"/>
            <a:chOff x="3857188" y="1494373"/>
            <a:chExt cx="633943" cy="2924550"/>
          </a:xfrm>
        </p:grpSpPr>
        <p:sp>
          <p:nvSpPr>
            <p:cNvPr id="55" name="Oval 54">
              <a:extLst>
                <a:ext uri="{FF2B5EF4-FFF2-40B4-BE49-F238E27FC236}">
                  <a16:creationId xmlns:a16="http://schemas.microsoft.com/office/drawing/2014/main" id="{60D98816-E481-6744-995A-042217AA5C07}"/>
                </a:ext>
              </a:extLst>
            </p:cNvPr>
            <p:cNvSpPr/>
            <p:nvPr/>
          </p:nvSpPr>
          <p:spPr>
            <a:xfrm>
              <a:off x="3857188" y="3784980"/>
              <a:ext cx="633943" cy="6339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25E9C03D-5AEF-FF45-9DBE-409F80FCBA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3816" y="1494373"/>
              <a:ext cx="425312" cy="425312"/>
            </a:xfrm>
            <a:prstGeom prst="rect">
              <a:avLst/>
            </a:prstGeom>
          </p:spPr>
        </p:pic>
      </p:grpSp>
      <p:sp>
        <p:nvSpPr>
          <p:cNvPr id="57" name="TextBox 56">
            <a:extLst>
              <a:ext uri="{FF2B5EF4-FFF2-40B4-BE49-F238E27FC236}">
                <a16:creationId xmlns:a16="http://schemas.microsoft.com/office/drawing/2014/main" id="{F9936503-98E3-5248-96EE-DF9AD00FE36A}"/>
              </a:ext>
            </a:extLst>
          </p:cNvPr>
          <p:cNvSpPr txBox="1"/>
          <p:nvPr/>
        </p:nvSpPr>
        <p:spPr>
          <a:xfrm>
            <a:off x="73126" y="1224124"/>
            <a:ext cx="2248180" cy="338554"/>
          </a:xfrm>
          <a:prstGeom prst="rect">
            <a:avLst/>
          </a:prstGeom>
          <a:noFill/>
        </p:spPr>
        <p:txBody>
          <a:bodyPr wrap="none" rtlCol="0">
            <a:spAutoFit/>
          </a:bodyPr>
          <a:lstStyle/>
          <a:p>
            <a:r>
              <a:rPr lang="en-US" sz="1600" b="1">
                <a:solidFill>
                  <a:srgbClr val="1D5465"/>
                </a:solidFill>
                <a:latin typeface="Open Sans Semibold" charset="0"/>
                <a:ea typeface="Open Sans Semibold" charset="0"/>
                <a:cs typeface="Open Sans Semibold" charset="0"/>
              </a:rPr>
              <a:t>1: Understanding risk</a:t>
            </a:r>
          </a:p>
        </p:txBody>
      </p:sp>
      <p:sp>
        <p:nvSpPr>
          <p:cNvPr id="58" name="TextBox 57">
            <a:extLst>
              <a:ext uri="{FF2B5EF4-FFF2-40B4-BE49-F238E27FC236}">
                <a16:creationId xmlns:a16="http://schemas.microsoft.com/office/drawing/2014/main" id="{7AF16F28-B19D-A34C-B790-030815643280}"/>
              </a:ext>
            </a:extLst>
          </p:cNvPr>
          <p:cNvSpPr txBox="1"/>
          <p:nvPr/>
        </p:nvSpPr>
        <p:spPr>
          <a:xfrm>
            <a:off x="73126" y="2950517"/>
            <a:ext cx="1906291" cy="338554"/>
          </a:xfrm>
          <a:prstGeom prst="rect">
            <a:avLst/>
          </a:prstGeom>
          <a:noFill/>
        </p:spPr>
        <p:txBody>
          <a:bodyPr wrap="none" rtlCol="0">
            <a:spAutoFit/>
          </a:bodyPr>
          <a:lstStyle/>
          <a:p>
            <a:r>
              <a:rPr lang="en-US" sz="1600" b="1">
                <a:latin typeface="Open Sans Semibold" charset="0"/>
                <a:ea typeface="Open Sans Semibold" charset="0"/>
                <a:cs typeface="Open Sans Semibold" charset="0"/>
              </a:rPr>
              <a:t>2: Identify impact</a:t>
            </a:r>
          </a:p>
        </p:txBody>
      </p:sp>
      <p:sp>
        <p:nvSpPr>
          <p:cNvPr id="60" name="Rectangle 59">
            <a:extLst>
              <a:ext uri="{FF2B5EF4-FFF2-40B4-BE49-F238E27FC236}">
                <a16:creationId xmlns:a16="http://schemas.microsoft.com/office/drawing/2014/main" id="{015E7E97-ACC0-7640-9D13-8378CAD75B41}"/>
              </a:ext>
            </a:extLst>
          </p:cNvPr>
          <p:cNvSpPr/>
          <p:nvPr/>
        </p:nvSpPr>
        <p:spPr>
          <a:xfrm>
            <a:off x="-132098" y="1576947"/>
            <a:ext cx="4036308" cy="692497"/>
          </a:xfrm>
          <a:prstGeom prst="rect">
            <a:avLst/>
          </a:prstGeom>
        </p:spPr>
        <p:txBody>
          <a:bodyPr wrap="square">
            <a:spAutoFit/>
          </a:bodyPr>
          <a:lstStyle/>
          <a:p>
            <a:pPr marL="742950" lvl="1" indent="-285750">
              <a:buFont typeface="Arial" charset="0"/>
              <a:buChar char="•"/>
            </a:pPr>
            <a:r>
              <a:rPr lang="en-US" sz="1300" cap="all">
                <a:solidFill>
                  <a:srgbClr val="1D5465"/>
                </a:solidFill>
              </a:rPr>
              <a:t>DEVELOP RISK MODELS</a:t>
            </a:r>
          </a:p>
          <a:p>
            <a:pPr marL="742950" lvl="1" indent="-285750">
              <a:buFont typeface="Arial" charset="0"/>
              <a:buChar char="•"/>
            </a:pPr>
            <a:r>
              <a:rPr lang="en-US" sz="1300" cap="all">
                <a:solidFill>
                  <a:srgbClr val="1D5465"/>
                </a:solidFill>
              </a:rPr>
              <a:t>OVERVIEW OF VULNERABLE AREAS</a:t>
            </a:r>
          </a:p>
          <a:p>
            <a:pPr marL="742950" lvl="1" indent="-285750">
              <a:buFont typeface="Arial" charset="0"/>
              <a:buChar char="•"/>
            </a:pPr>
            <a:r>
              <a:rPr lang="en-US" sz="1300" cap="all">
                <a:solidFill>
                  <a:srgbClr val="1D5465"/>
                </a:solidFill>
              </a:rPr>
              <a:t>COMMUNITY RISK ASSESSMENT</a:t>
            </a:r>
          </a:p>
        </p:txBody>
      </p:sp>
      <p:sp>
        <p:nvSpPr>
          <p:cNvPr id="61" name="Rectangle 60">
            <a:extLst>
              <a:ext uri="{FF2B5EF4-FFF2-40B4-BE49-F238E27FC236}">
                <a16:creationId xmlns:a16="http://schemas.microsoft.com/office/drawing/2014/main" id="{3E032AD0-641C-8644-9B7C-6C675092FA98}"/>
              </a:ext>
            </a:extLst>
          </p:cNvPr>
          <p:cNvSpPr/>
          <p:nvPr/>
        </p:nvSpPr>
        <p:spPr>
          <a:xfrm>
            <a:off x="-86237" y="3289071"/>
            <a:ext cx="3478300" cy="1092607"/>
          </a:xfrm>
          <a:prstGeom prst="rect">
            <a:avLst/>
          </a:prstGeom>
        </p:spPr>
        <p:txBody>
          <a:bodyPr wrap="square">
            <a:spAutoFit/>
          </a:bodyPr>
          <a:lstStyle/>
          <a:p>
            <a:pPr marL="742950" lvl="1" indent="-285750">
              <a:buFont typeface="Arial" charset="0"/>
              <a:buChar char="•"/>
            </a:pPr>
            <a:r>
              <a:rPr lang="en-US" sz="1300" cap="all"/>
              <a:t>Historical events data</a:t>
            </a:r>
          </a:p>
          <a:p>
            <a:pPr marL="742950" lvl="1" indent="-285750">
              <a:buFont typeface="Arial" charset="0"/>
              <a:buChar char="•"/>
            </a:pPr>
            <a:r>
              <a:rPr lang="en-US" sz="1300" cap="all"/>
              <a:t>Analysis &amp; insights</a:t>
            </a:r>
          </a:p>
          <a:p>
            <a:pPr marL="742950" lvl="1" indent="-285750">
              <a:buFont typeface="Arial" charset="0"/>
              <a:buChar char="•"/>
            </a:pPr>
            <a:r>
              <a:rPr lang="en-US" sz="1300" cap="all"/>
              <a:t>MACHINE LEARNING</a:t>
            </a:r>
          </a:p>
          <a:p>
            <a:pPr marL="742950" lvl="1" indent="-285750">
              <a:buFont typeface="Arial" charset="0"/>
              <a:buChar char="•"/>
            </a:pPr>
            <a:r>
              <a:rPr lang="en-US" sz="1300" cap="all"/>
              <a:t>Impact on population</a:t>
            </a:r>
          </a:p>
          <a:p>
            <a:pPr marL="742950" lvl="1" indent="-285750">
              <a:buFont typeface="Arial" charset="0"/>
              <a:buChar char="•"/>
            </a:pPr>
            <a:r>
              <a:rPr lang="en-US" sz="1300" cap="all"/>
              <a:t>Identify trigger levels</a:t>
            </a:r>
          </a:p>
        </p:txBody>
      </p:sp>
      <p:grpSp>
        <p:nvGrpSpPr>
          <p:cNvPr id="69" name="Group 68">
            <a:extLst>
              <a:ext uri="{FF2B5EF4-FFF2-40B4-BE49-F238E27FC236}">
                <a16:creationId xmlns:a16="http://schemas.microsoft.com/office/drawing/2014/main" id="{B72A3591-A54B-F242-88FD-B8DC08B533AE}"/>
              </a:ext>
            </a:extLst>
          </p:cNvPr>
          <p:cNvGrpSpPr/>
          <p:nvPr/>
        </p:nvGrpSpPr>
        <p:grpSpPr>
          <a:xfrm>
            <a:off x="7740933" y="1202111"/>
            <a:ext cx="3464175" cy="3464175"/>
            <a:chOff x="5378038" y="1530315"/>
            <a:chExt cx="2906124" cy="2906123"/>
          </a:xfrm>
        </p:grpSpPr>
        <p:sp>
          <p:nvSpPr>
            <p:cNvPr id="102" name="Oval 101">
              <a:extLst>
                <a:ext uri="{FF2B5EF4-FFF2-40B4-BE49-F238E27FC236}">
                  <a16:creationId xmlns:a16="http://schemas.microsoft.com/office/drawing/2014/main" id="{10123A29-30DB-B447-87EC-C1A992654BC8}"/>
                </a:ext>
              </a:extLst>
            </p:cNvPr>
            <p:cNvSpPr/>
            <p:nvPr/>
          </p:nvSpPr>
          <p:spPr>
            <a:xfrm>
              <a:off x="5378038" y="1530315"/>
              <a:ext cx="2906124" cy="2906123"/>
            </a:xfrm>
            <a:prstGeom prst="ellipse">
              <a:avLst/>
            </a:prstGeom>
            <a:solidFill>
              <a:srgbClr val="F5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8F11EB0-D4E2-AA4B-ACAF-572C20438AE1}"/>
                </a:ext>
              </a:extLst>
            </p:cNvPr>
            <p:cNvSpPr/>
            <p:nvPr/>
          </p:nvSpPr>
          <p:spPr>
            <a:xfrm>
              <a:off x="5895626" y="1530732"/>
              <a:ext cx="1848309" cy="1848308"/>
            </a:xfrm>
            <a:prstGeom prst="ellipse">
              <a:avLst/>
            </a:prstGeom>
            <a:solidFill>
              <a:srgbClr val="FBC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4BA3FD6F-DB6F-4D48-8491-E6BF3587C771}"/>
              </a:ext>
            </a:extLst>
          </p:cNvPr>
          <p:cNvSpPr/>
          <p:nvPr/>
        </p:nvSpPr>
        <p:spPr>
          <a:xfrm>
            <a:off x="9106303" y="1229782"/>
            <a:ext cx="615258" cy="6152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FFAABB01-538B-4A47-BD00-C37BFDC60AC0}"/>
              </a:ext>
            </a:extLst>
          </p:cNvPr>
          <p:cNvGrpSpPr/>
          <p:nvPr/>
        </p:nvGrpSpPr>
        <p:grpSpPr>
          <a:xfrm>
            <a:off x="9205179" y="1351540"/>
            <a:ext cx="1639390" cy="3136414"/>
            <a:chOff x="8265790" y="1245865"/>
            <a:chExt cx="2413387" cy="4617188"/>
          </a:xfrm>
        </p:grpSpPr>
        <p:pic>
          <p:nvPicPr>
            <p:cNvPr id="94" name="Picture 93">
              <a:extLst>
                <a:ext uri="{FF2B5EF4-FFF2-40B4-BE49-F238E27FC236}">
                  <a16:creationId xmlns:a16="http://schemas.microsoft.com/office/drawing/2014/main" id="{7F5BB182-42F6-F044-AA4A-8A3F44C7D5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9599" y="4183475"/>
              <a:ext cx="1679578" cy="1679578"/>
            </a:xfrm>
            <a:prstGeom prst="rect">
              <a:avLst/>
            </a:prstGeom>
          </p:spPr>
        </p:pic>
        <p:pic>
          <p:nvPicPr>
            <p:cNvPr id="98" name="Picture 97">
              <a:extLst>
                <a:ext uri="{FF2B5EF4-FFF2-40B4-BE49-F238E27FC236}">
                  <a16:creationId xmlns:a16="http://schemas.microsoft.com/office/drawing/2014/main" id="{30C4D131-5147-9646-8F50-5E1EDB175F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5790" y="1245865"/>
              <a:ext cx="626112" cy="626112"/>
            </a:xfrm>
            <a:prstGeom prst="rect">
              <a:avLst/>
            </a:prstGeom>
          </p:spPr>
        </p:pic>
      </p:grpSp>
      <p:grpSp>
        <p:nvGrpSpPr>
          <p:cNvPr id="66" name="Group 65">
            <a:extLst>
              <a:ext uri="{FF2B5EF4-FFF2-40B4-BE49-F238E27FC236}">
                <a16:creationId xmlns:a16="http://schemas.microsoft.com/office/drawing/2014/main" id="{CF9213D7-99E9-9241-8FD4-5127BA1CAF82}"/>
              </a:ext>
            </a:extLst>
          </p:cNvPr>
          <p:cNvGrpSpPr/>
          <p:nvPr/>
        </p:nvGrpSpPr>
        <p:grpSpPr>
          <a:xfrm>
            <a:off x="8718366" y="1872759"/>
            <a:ext cx="1515150" cy="1211778"/>
            <a:chOff x="2039846" y="183250"/>
            <a:chExt cx="8574911" cy="6858000"/>
          </a:xfrm>
        </p:grpSpPr>
        <p:pic>
          <p:nvPicPr>
            <p:cNvPr id="67" name="Picture 66">
              <a:extLst>
                <a:ext uri="{FF2B5EF4-FFF2-40B4-BE49-F238E27FC236}">
                  <a16:creationId xmlns:a16="http://schemas.microsoft.com/office/drawing/2014/main" id="{18FA4735-D785-D942-A2EF-40B3C781F0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9846" y="183250"/>
              <a:ext cx="8574911" cy="6858000"/>
            </a:xfrm>
            <a:prstGeom prst="rect">
              <a:avLst/>
            </a:prstGeom>
          </p:spPr>
        </p:pic>
        <p:pic>
          <p:nvPicPr>
            <p:cNvPr id="68" name="Picture 67">
              <a:extLst>
                <a:ext uri="{FF2B5EF4-FFF2-40B4-BE49-F238E27FC236}">
                  <a16:creationId xmlns:a16="http://schemas.microsoft.com/office/drawing/2014/main" id="{27A3CBAE-4F8E-2048-B9F8-9C2389F6799E}"/>
                </a:ext>
              </a:extLst>
            </p:cNvPr>
            <p:cNvPicPr>
              <a:picLocks noChangeAspect="1"/>
            </p:cNvPicPr>
            <p:nvPr/>
          </p:nvPicPr>
          <p:blipFill rotWithShape="1">
            <a:blip r:embed="rId4">
              <a:extLst>
                <a:ext uri="{28A0092B-C50C-407E-A947-70E740481C1C}">
                  <a14:useLocalDpi xmlns:a14="http://schemas.microsoft.com/office/drawing/2010/main" val="0"/>
                </a:ext>
              </a:extLst>
            </a:blip>
            <a:srcRect r="11126"/>
            <a:stretch/>
          </p:blipFill>
          <p:spPr>
            <a:xfrm>
              <a:off x="3428980" y="1938218"/>
              <a:ext cx="5711418" cy="3829638"/>
            </a:xfrm>
            <a:prstGeom prst="rect">
              <a:avLst/>
            </a:prstGeom>
          </p:spPr>
        </p:pic>
      </p:grpSp>
      <p:pic>
        <p:nvPicPr>
          <p:cNvPr id="104" name="Picture 103">
            <a:extLst>
              <a:ext uri="{FF2B5EF4-FFF2-40B4-BE49-F238E27FC236}">
                <a16:creationId xmlns:a16="http://schemas.microsoft.com/office/drawing/2014/main" id="{1FE02889-C7E1-A24E-AE48-5DB4017FE2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9544" y="3803661"/>
            <a:ext cx="564882" cy="564882"/>
          </a:xfrm>
          <a:prstGeom prst="rect">
            <a:avLst/>
          </a:prstGeom>
        </p:spPr>
      </p:pic>
      <p:pic>
        <p:nvPicPr>
          <p:cNvPr id="105" name="Picture 104">
            <a:extLst>
              <a:ext uri="{FF2B5EF4-FFF2-40B4-BE49-F238E27FC236}">
                <a16:creationId xmlns:a16="http://schemas.microsoft.com/office/drawing/2014/main" id="{57E80452-931F-AD49-BB03-CA7F24D8AEAE}"/>
              </a:ext>
            </a:extLst>
          </p:cNvPr>
          <p:cNvPicPr>
            <a:picLocks noChangeAspect="1"/>
          </p:cNvPicPr>
          <p:nvPr/>
        </p:nvPicPr>
        <p:blipFill rotWithShape="1">
          <a:blip r:embed="rId9">
            <a:extLst>
              <a:ext uri="{28A0092B-C50C-407E-A947-70E740481C1C}">
                <a14:useLocalDpi xmlns:a14="http://schemas.microsoft.com/office/drawing/2010/main" val="0"/>
              </a:ext>
            </a:extLst>
          </a:blip>
          <a:srcRect t="66643"/>
          <a:stretch/>
        </p:blipFill>
        <p:spPr>
          <a:xfrm>
            <a:off x="8570726" y="1651369"/>
            <a:ext cx="1686339" cy="562507"/>
          </a:xfrm>
          <a:prstGeom prst="rect">
            <a:avLst/>
          </a:prstGeom>
        </p:spPr>
      </p:pic>
      <p:grpSp>
        <p:nvGrpSpPr>
          <p:cNvPr id="154" name="Group 153">
            <a:extLst>
              <a:ext uri="{FF2B5EF4-FFF2-40B4-BE49-F238E27FC236}">
                <a16:creationId xmlns:a16="http://schemas.microsoft.com/office/drawing/2014/main" id="{4EDC2998-7EE1-1946-B088-D6E95170C338}"/>
              </a:ext>
            </a:extLst>
          </p:cNvPr>
          <p:cNvGrpSpPr/>
          <p:nvPr/>
        </p:nvGrpSpPr>
        <p:grpSpPr>
          <a:xfrm>
            <a:off x="9090000" y="2621117"/>
            <a:ext cx="770194" cy="770194"/>
            <a:chOff x="4489297" y="1785956"/>
            <a:chExt cx="3471024" cy="3471024"/>
          </a:xfrm>
        </p:grpSpPr>
        <p:grpSp>
          <p:nvGrpSpPr>
            <p:cNvPr id="155" name="Group 154">
              <a:extLst>
                <a:ext uri="{FF2B5EF4-FFF2-40B4-BE49-F238E27FC236}">
                  <a16:creationId xmlns:a16="http://schemas.microsoft.com/office/drawing/2014/main" id="{45394598-7BEC-9C47-9687-C818B08179F5}"/>
                </a:ext>
              </a:extLst>
            </p:cNvPr>
            <p:cNvGrpSpPr/>
            <p:nvPr/>
          </p:nvGrpSpPr>
          <p:grpSpPr>
            <a:xfrm>
              <a:off x="4489297" y="1785956"/>
              <a:ext cx="3471024" cy="3471024"/>
              <a:chOff x="4474318" y="1762864"/>
              <a:chExt cx="3471024" cy="3471024"/>
            </a:xfrm>
          </p:grpSpPr>
          <p:sp>
            <p:nvSpPr>
              <p:cNvPr id="157" name="Ovaal 9">
                <a:extLst>
                  <a:ext uri="{FF2B5EF4-FFF2-40B4-BE49-F238E27FC236}">
                    <a16:creationId xmlns:a16="http://schemas.microsoft.com/office/drawing/2014/main" id="{D2D952A9-A237-204E-8D4F-52D2FB539D3A}"/>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00"/>
              </a:p>
            </p:txBody>
          </p:sp>
          <p:pic>
            <p:nvPicPr>
              <p:cNvPr id="158" name="Picture 157">
                <a:extLst>
                  <a:ext uri="{FF2B5EF4-FFF2-40B4-BE49-F238E27FC236}">
                    <a16:creationId xmlns:a16="http://schemas.microsoft.com/office/drawing/2014/main" id="{CCADE107-844C-7B4B-A3C2-684A9EE19E90}"/>
                  </a:ext>
                </a:extLst>
              </p:cNvPr>
              <p:cNvPicPr>
                <a:picLocks noChangeAspect="1"/>
              </p:cNvPicPr>
              <p:nvPr/>
            </p:nvPicPr>
            <p:blipFill>
              <a:blip r:embed="rId10"/>
              <a:stretch>
                <a:fillRect/>
              </a:stretch>
            </p:blipFill>
            <p:spPr>
              <a:xfrm>
                <a:off x="4474318" y="1762864"/>
                <a:ext cx="3471024" cy="3471024"/>
              </a:xfrm>
              <a:prstGeom prst="rect">
                <a:avLst/>
              </a:prstGeom>
            </p:spPr>
          </p:pic>
          <p:grpSp>
            <p:nvGrpSpPr>
              <p:cNvPr id="159" name="Group 158">
                <a:extLst>
                  <a:ext uri="{FF2B5EF4-FFF2-40B4-BE49-F238E27FC236}">
                    <a16:creationId xmlns:a16="http://schemas.microsoft.com/office/drawing/2014/main" id="{DDD6FB58-4A02-8A43-8B27-0747E45BDE35}"/>
                  </a:ext>
                </a:extLst>
              </p:cNvPr>
              <p:cNvGrpSpPr/>
              <p:nvPr/>
            </p:nvGrpSpPr>
            <p:grpSpPr>
              <a:xfrm>
                <a:off x="4624357" y="2073150"/>
                <a:ext cx="3165763" cy="3117347"/>
                <a:chOff x="4624357" y="2073150"/>
                <a:chExt cx="3165763" cy="3117347"/>
              </a:xfrm>
            </p:grpSpPr>
            <p:sp>
              <p:nvSpPr>
                <p:cNvPr id="160" name="Rectangle 159">
                  <a:extLst>
                    <a:ext uri="{FF2B5EF4-FFF2-40B4-BE49-F238E27FC236}">
                      <a16:creationId xmlns:a16="http://schemas.microsoft.com/office/drawing/2014/main" id="{29CFD3C2-CE13-D740-9652-5E7BC4388B67}"/>
                    </a:ext>
                  </a:extLst>
                </p:cNvPr>
                <p:cNvSpPr/>
                <p:nvPr/>
              </p:nvSpPr>
              <p:spPr>
                <a:xfrm>
                  <a:off x="5346702" y="2073150"/>
                  <a:ext cx="1684695" cy="832232"/>
                </a:xfrm>
                <a:prstGeom prst="rect">
                  <a:avLst/>
                </a:prstGeom>
              </p:spPr>
              <p:txBody>
                <a:bodyPr wrap="none">
                  <a:spAutoFit/>
                </a:bodyPr>
                <a:lstStyle/>
                <a:p>
                  <a:pPr algn="ctr"/>
                  <a:r>
                    <a:rPr lang="en-US" sz="300">
                      <a:solidFill>
                        <a:schemeClr val="bg1"/>
                      </a:solidFill>
                    </a:rPr>
                    <a:t>DISASTER </a:t>
                  </a:r>
                </a:p>
                <a:p>
                  <a:pPr algn="ctr"/>
                  <a:r>
                    <a:rPr lang="en-US" sz="300">
                      <a:solidFill>
                        <a:schemeClr val="bg1"/>
                      </a:solidFill>
                    </a:rPr>
                    <a:t>RESPONSE</a:t>
                  </a:r>
                  <a:endParaRPr lang="en-US" sz="300"/>
                </a:p>
              </p:txBody>
            </p:sp>
            <p:sp>
              <p:nvSpPr>
                <p:cNvPr id="161" name="Rectangle 160">
                  <a:extLst>
                    <a:ext uri="{FF2B5EF4-FFF2-40B4-BE49-F238E27FC236}">
                      <a16:creationId xmlns:a16="http://schemas.microsoft.com/office/drawing/2014/main" id="{97BEB204-67F4-0D4B-AFB0-5B774FE12D50}"/>
                    </a:ext>
                  </a:extLst>
                </p:cNvPr>
                <p:cNvSpPr/>
                <p:nvPr/>
              </p:nvSpPr>
              <p:spPr>
                <a:xfrm rot="16200000">
                  <a:off x="6535269" y="3069984"/>
                  <a:ext cx="1677470" cy="832232"/>
                </a:xfrm>
                <a:prstGeom prst="rect">
                  <a:avLst/>
                </a:prstGeom>
              </p:spPr>
              <p:txBody>
                <a:bodyPr wrap="none">
                  <a:spAutoFit/>
                </a:bodyPr>
                <a:lstStyle/>
                <a:p>
                  <a:pPr algn="ctr"/>
                  <a:r>
                    <a:rPr lang="en-US" sz="300">
                      <a:solidFill>
                        <a:schemeClr val="bg1"/>
                      </a:solidFill>
                    </a:rPr>
                    <a:t>DISASTER </a:t>
                  </a:r>
                </a:p>
                <a:p>
                  <a:pPr algn="ctr"/>
                  <a:r>
                    <a:rPr lang="en-US" sz="300">
                      <a:solidFill>
                        <a:schemeClr val="bg1"/>
                      </a:solidFill>
                    </a:rPr>
                    <a:t>RECOVERY</a:t>
                  </a:r>
                  <a:endParaRPr lang="en-US" sz="300"/>
                </a:p>
              </p:txBody>
            </p:sp>
            <p:sp>
              <p:nvSpPr>
                <p:cNvPr id="162" name="Rectangle 161">
                  <a:extLst>
                    <a:ext uri="{FF2B5EF4-FFF2-40B4-BE49-F238E27FC236}">
                      <a16:creationId xmlns:a16="http://schemas.microsoft.com/office/drawing/2014/main" id="{7A2E5537-1C3B-0C4F-807D-DD6A27FFAB75}"/>
                    </a:ext>
                  </a:extLst>
                </p:cNvPr>
                <p:cNvSpPr/>
                <p:nvPr/>
              </p:nvSpPr>
              <p:spPr>
                <a:xfrm rot="5400000">
                  <a:off x="3952505" y="3058713"/>
                  <a:ext cx="2175936" cy="832232"/>
                </a:xfrm>
                <a:prstGeom prst="rect">
                  <a:avLst/>
                </a:prstGeom>
              </p:spPr>
              <p:txBody>
                <a:bodyPr wrap="none">
                  <a:spAutoFit/>
                </a:bodyPr>
                <a:lstStyle/>
                <a:p>
                  <a:pPr algn="ctr"/>
                  <a:r>
                    <a:rPr lang="en-US" sz="300">
                      <a:solidFill>
                        <a:srgbClr val="1D5265"/>
                      </a:solidFill>
                    </a:rPr>
                    <a:t>EARLY WARNING</a:t>
                  </a:r>
                </a:p>
                <a:p>
                  <a:pPr algn="ctr"/>
                  <a:r>
                    <a:rPr lang="en-US" sz="300">
                      <a:solidFill>
                        <a:srgbClr val="1D5265"/>
                      </a:solidFill>
                    </a:rPr>
                    <a:t>EARLY ACTION</a:t>
                  </a:r>
                </a:p>
              </p:txBody>
            </p:sp>
            <p:sp>
              <p:nvSpPr>
                <p:cNvPr id="163" name="Rectangle 162">
                  <a:extLst>
                    <a:ext uri="{FF2B5EF4-FFF2-40B4-BE49-F238E27FC236}">
                      <a16:creationId xmlns:a16="http://schemas.microsoft.com/office/drawing/2014/main" id="{FA0F07EC-DA65-074F-9645-54C8E382F88F}"/>
                    </a:ext>
                  </a:extLst>
                </p:cNvPr>
                <p:cNvSpPr/>
                <p:nvPr/>
              </p:nvSpPr>
              <p:spPr>
                <a:xfrm>
                  <a:off x="5209113" y="4358265"/>
                  <a:ext cx="1959210" cy="832232"/>
                </a:xfrm>
                <a:prstGeom prst="rect">
                  <a:avLst/>
                </a:prstGeom>
              </p:spPr>
              <p:txBody>
                <a:bodyPr wrap="none">
                  <a:spAutoFit/>
                </a:bodyPr>
                <a:lstStyle/>
                <a:p>
                  <a:pPr algn="ctr"/>
                  <a:r>
                    <a:rPr lang="en-US" sz="300">
                      <a:solidFill>
                        <a:srgbClr val="1D5265"/>
                      </a:solidFill>
                    </a:rPr>
                    <a:t>DISASTER</a:t>
                  </a:r>
                </a:p>
                <a:p>
                  <a:pPr algn="ctr"/>
                  <a:r>
                    <a:rPr lang="en-US" sz="300">
                      <a:solidFill>
                        <a:srgbClr val="1D5265"/>
                      </a:solidFill>
                    </a:rPr>
                    <a:t>PREPARENESS</a:t>
                  </a:r>
                </a:p>
              </p:txBody>
            </p:sp>
          </p:grpSp>
        </p:grpSp>
        <p:sp>
          <p:nvSpPr>
            <p:cNvPr id="156" name="Right Arrow 155">
              <a:extLst>
                <a:ext uri="{FF2B5EF4-FFF2-40B4-BE49-F238E27FC236}">
                  <a16:creationId xmlns:a16="http://schemas.microsoft.com/office/drawing/2014/main" id="{81264B6C-455B-5C45-9D33-A77915B4212E}"/>
                </a:ext>
              </a:extLst>
            </p:cNvPr>
            <p:cNvSpPr/>
            <p:nvPr/>
          </p:nvSpPr>
          <p:spPr>
            <a:xfrm rot="5400000">
              <a:off x="5708415" y="3066711"/>
              <a:ext cx="1083660" cy="974546"/>
            </a:xfrm>
            <a:prstGeom prst="rightArrow">
              <a:avLst/>
            </a:prstGeom>
            <a:solidFill>
              <a:srgbClr val="FBCE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grpSp>
        <p:nvGrpSpPr>
          <p:cNvPr id="166" name="Group 165">
            <a:extLst>
              <a:ext uri="{FF2B5EF4-FFF2-40B4-BE49-F238E27FC236}">
                <a16:creationId xmlns:a16="http://schemas.microsoft.com/office/drawing/2014/main" id="{AA62D43F-A0FF-A646-AAD7-F4365E7EA63D}"/>
              </a:ext>
            </a:extLst>
          </p:cNvPr>
          <p:cNvGrpSpPr/>
          <p:nvPr/>
        </p:nvGrpSpPr>
        <p:grpSpPr>
          <a:xfrm>
            <a:off x="9081272" y="3700416"/>
            <a:ext cx="770194" cy="770194"/>
            <a:chOff x="4489297" y="1785956"/>
            <a:chExt cx="3471024" cy="3471024"/>
          </a:xfrm>
        </p:grpSpPr>
        <p:grpSp>
          <p:nvGrpSpPr>
            <p:cNvPr id="167" name="Group 166">
              <a:extLst>
                <a:ext uri="{FF2B5EF4-FFF2-40B4-BE49-F238E27FC236}">
                  <a16:creationId xmlns:a16="http://schemas.microsoft.com/office/drawing/2014/main" id="{E07484EB-8173-EF4F-85B2-B007F16470E8}"/>
                </a:ext>
              </a:extLst>
            </p:cNvPr>
            <p:cNvGrpSpPr/>
            <p:nvPr/>
          </p:nvGrpSpPr>
          <p:grpSpPr>
            <a:xfrm>
              <a:off x="4489297" y="1785956"/>
              <a:ext cx="3471024" cy="3471024"/>
              <a:chOff x="4474318" y="1762864"/>
              <a:chExt cx="3471024" cy="3471024"/>
            </a:xfrm>
          </p:grpSpPr>
          <p:sp>
            <p:nvSpPr>
              <p:cNvPr id="169" name="Ovaal 9">
                <a:extLst>
                  <a:ext uri="{FF2B5EF4-FFF2-40B4-BE49-F238E27FC236}">
                    <a16:creationId xmlns:a16="http://schemas.microsoft.com/office/drawing/2014/main" id="{976377A1-71EA-5B46-A395-3CA98E1B157E}"/>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300"/>
              </a:p>
            </p:txBody>
          </p:sp>
          <p:pic>
            <p:nvPicPr>
              <p:cNvPr id="170" name="Picture 169">
                <a:extLst>
                  <a:ext uri="{FF2B5EF4-FFF2-40B4-BE49-F238E27FC236}">
                    <a16:creationId xmlns:a16="http://schemas.microsoft.com/office/drawing/2014/main" id="{DC408EFB-F319-3746-B58D-D7A14F839A4E}"/>
                  </a:ext>
                </a:extLst>
              </p:cNvPr>
              <p:cNvPicPr>
                <a:picLocks noChangeAspect="1"/>
              </p:cNvPicPr>
              <p:nvPr/>
            </p:nvPicPr>
            <p:blipFill>
              <a:blip r:embed="rId10"/>
              <a:stretch>
                <a:fillRect/>
              </a:stretch>
            </p:blipFill>
            <p:spPr>
              <a:xfrm>
                <a:off x="4474318" y="1762864"/>
                <a:ext cx="3471024" cy="3471024"/>
              </a:xfrm>
              <a:prstGeom prst="rect">
                <a:avLst/>
              </a:prstGeom>
            </p:spPr>
          </p:pic>
          <p:grpSp>
            <p:nvGrpSpPr>
              <p:cNvPr id="171" name="Group 170">
                <a:extLst>
                  <a:ext uri="{FF2B5EF4-FFF2-40B4-BE49-F238E27FC236}">
                    <a16:creationId xmlns:a16="http://schemas.microsoft.com/office/drawing/2014/main" id="{68679CE6-08D1-BF4E-94AC-77C9F1A1BDD7}"/>
                  </a:ext>
                </a:extLst>
              </p:cNvPr>
              <p:cNvGrpSpPr/>
              <p:nvPr/>
            </p:nvGrpSpPr>
            <p:grpSpPr>
              <a:xfrm>
                <a:off x="4624357" y="2073150"/>
                <a:ext cx="3165763" cy="3117347"/>
                <a:chOff x="4624357" y="2073150"/>
                <a:chExt cx="3165763" cy="3117347"/>
              </a:xfrm>
            </p:grpSpPr>
            <p:sp>
              <p:nvSpPr>
                <p:cNvPr id="172" name="Rectangle 171">
                  <a:extLst>
                    <a:ext uri="{FF2B5EF4-FFF2-40B4-BE49-F238E27FC236}">
                      <a16:creationId xmlns:a16="http://schemas.microsoft.com/office/drawing/2014/main" id="{33BE99E7-F520-A948-B096-0FDFAF17437A}"/>
                    </a:ext>
                  </a:extLst>
                </p:cNvPr>
                <p:cNvSpPr/>
                <p:nvPr/>
              </p:nvSpPr>
              <p:spPr>
                <a:xfrm>
                  <a:off x="5346702" y="2073150"/>
                  <a:ext cx="1684695" cy="832232"/>
                </a:xfrm>
                <a:prstGeom prst="rect">
                  <a:avLst/>
                </a:prstGeom>
              </p:spPr>
              <p:txBody>
                <a:bodyPr wrap="none">
                  <a:spAutoFit/>
                </a:bodyPr>
                <a:lstStyle/>
                <a:p>
                  <a:pPr algn="ctr"/>
                  <a:r>
                    <a:rPr lang="en-US" sz="300">
                      <a:solidFill>
                        <a:schemeClr val="bg1"/>
                      </a:solidFill>
                    </a:rPr>
                    <a:t>DISASTER </a:t>
                  </a:r>
                </a:p>
                <a:p>
                  <a:pPr algn="ctr"/>
                  <a:r>
                    <a:rPr lang="en-US" sz="300">
                      <a:solidFill>
                        <a:schemeClr val="bg1"/>
                      </a:solidFill>
                    </a:rPr>
                    <a:t>RESPONSE</a:t>
                  </a:r>
                  <a:endParaRPr lang="en-US" sz="300"/>
                </a:p>
              </p:txBody>
            </p:sp>
            <p:sp>
              <p:nvSpPr>
                <p:cNvPr id="173" name="Rectangle 172">
                  <a:extLst>
                    <a:ext uri="{FF2B5EF4-FFF2-40B4-BE49-F238E27FC236}">
                      <a16:creationId xmlns:a16="http://schemas.microsoft.com/office/drawing/2014/main" id="{7580AB89-11E2-AF42-89D9-51ED360552D8}"/>
                    </a:ext>
                  </a:extLst>
                </p:cNvPr>
                <p:cNvSpPr/>
                <p:nvPr/>
              </p:nvSpPr>
              <p:spPr>
                <a:xfrm rot="16200000">
                  <a:off x="6535269" y="3069984"/>
                  <a:ext cx="1677470" cy="832232"/>
                </a:xfrm>
                <a:prstGeom prst="rect">
                  <a:avLst/>
                </a:prstGeom>
              </p:spPr>
              <p:txBody>
                <a:bodyPr wrap="none">
                  <a:spAutoFit/>
                </a:bodyPr>
                <a:lstStyle/>
                <a:p>
                  <a:pPr algn="ctr"/>
                  <a:r>
                    <a:rPr lang="en-US" sz="300">
                      <a:solidFill>
                        <a:schemeClr val="bg1"/>
                      </a:solidFill>
                    </a:rPr>
                    <a:t>DISASTER </a:t>
                  </a:r>
                </a:p>
                <a:p>
                  <a:pPr algn="ctr"/>
                  <a:r>
                    <a:rPr lang="en-US" sz="300">
                      <a:solidFill>
                        <a:schemeClr val="bg1"/>
                      </a:solidFill>
                    </a:rPr>
                    <a:t>RECOVERY</a:t>
                  </a:r>
                  <a:endParaRPr lang="en-US" sz="300"/>
                </a:p>
              </p:txBody>
            </p:sp>
            <p:sp>
              <p:nvSpPr>
                <p:cNvPr id="174" name="Rectangle 173">
                  <a:extLst>
                    <a:ext uri="{FF2B5EF4-FFF2-40B4-BE49-F238E27FC236}">
                      <a16:creationId xmlns:a16="http://schemas.microsoft.com/office/drawing/2014/main" id="{C232E777-CBB5-1442-806B-FA9E9825D619}"/>
                    </a:ext>
                  </a:extLst>
                </p:cNvPr>
                <p:cNvSpPr/>
                <p:nvPr/>
              </p:nvSpPr>
              <p:spPr>
                <a:xfrm rot="5400000">
                  <a:off x="3952505" y="3058713"/>
                  <a:ext cx="2175936" cy="832232"/>
                </a:xfrm>
                <a:prstGeom prst="rect">
                  <a:avLst/>
                </a:prstGeom>
              </p:spPr>
              <p:txBody>
                <a:bodyPr wrap="none">
                  <a:spAutoFit/>
                </a:bodyPr>
                <a:lstStyle/>
                <a:p>
                  <a:pPr algn="ctr"/>
                  <a:r>
                    <a:rPr lang="en-US" sz="300">
                      <a:solidFill>
                        <a:srgbClr val="1D5265"/>
                      </a:solidFill>
                    </a:rPr>
                    <a:t>EARLY WARNING</a:t>
                  </a:r>
                </a:p>
                <a:p>
                  <a:pPr algn="ctr"/>
                  <a:r>
                    <a:rPr lang="en-US" sz="300">
                      <a:solidFill>
                        <a:srgbClr val="1D5265"/>
                      </a:solidFill>
                    </a:rPr>
                    <a:t>EARLY ACTION</a:t>
                  </a:r>
                </a:p>
              </p:txBody>
            </p:sp>
            <p:sp>
              <p:nvSpPr>
                <p:cNvPr id="175" name="Rectangle 174">
                  <a:extLst>
                    <a:ext uri="{FF2B5EF4-FFF2-40B4-BE49-F238E27FC236}">
                      <a16:creationId xmlns:a16="http://schemas.microsoft.com/office/drawing/2014/main" id="{F4698D00-B3B3-3A4A-AF55-EC4CF0BC43DE}"/>
                    </a:ext>
                  </a:extLst>
                </p:cNvPr>
                <p:cNvSpPr/>
                <p:nvPr/>
              </p:nvSpPr>
              <p:spPr>
                <a:xfrm>
                  <a:off x="5209113" y="4358265"/>
                  <a:ext cx="1959210" cy="832232"/>
                </a:xfrm>
                <a:prstGeom prst="rect">
                  <a:avLst/>
                </a:prstGeom>
              </p:spPr>
              <p:txBody>
                <a:bodyPr wrap="none">
                  <a:spAutoFit/>
                </a:bodyPr>
                <a:lstStyle/>
                <a:p>
                  <a:pPr algn="ctr"/>
                  <a:r>
                    <a:rPr lang="en-US" sz="300">
                      <a:solidFill>
                        <a:srgbClr val="1D5265"/>
                      </a:solidFill>
                    </a:rPr>
                    <a:t>DISASTER</a:t>
                  </a:r>
                </a:p>
                <a:p>
                  <a:pPr algn="ctr"/>
                  <a:r>
                    <a:rPr lang="en-US" sz="300">
                      <a:solidFill>
                        <a:srgbClr val="1D5265"/>
                      </a:solidFill>
                    </a:rPr>
                    <a:t>PREPARENESS</a:t>
                  </a:r>
                </a:p>
              </p:txBody>
            </p:sp>
          </p:grpSp>
        </p:grpSp>
        <p:sp>
          <p:nvSpPr>
            <p:cNvPr id="168" name="Right Arrow 167">
              <a:extLst>
                <a:ext uri="{FF2B5EF4-FFF2-40B4-BE49-F238E27FC236}">
                  <a16:creationId xmlns:a16="http://schemas.microsoft.com/office/drawing/2014/main" id="{C70AC052-B3BC-0449-A72B-80AFF25B9F47}"/>
                </a:ext>
              </a:extLst>
            </p:cNvPr>
            <p:cNvSpPr/>
            <p:nvPr/>
          </p:nvSpPr>
          <p:spPr>
            <a:xfrm rot="10800000">
              <a:off x="5671947" y="3030244"/>
              <a:ext cx="1083660" cy="974544"/>
            </a:xfrm>
            <a:prstGeom prst="rightArrow">
              <a:avLst/>
            </a:prstGeom>
            <a:solidFill>
              <a:srgbClr val="F59C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a:p>
          </p:txBody>
        </p:sp>
      </p:grpSp>
      <p:grpSp>
        <p:nvGrpSpPr>
          <p:cNvPr id="198" name="Group 197">
            <a:extLst>
              <a:ext uri="{FF2B5EF4-FFF2-40B4-BE49-F238E27FC236}">
                <a16:creationId xmlns:a16="http://schemas.microsoft.com/office/drawing/2014/main" id="{512B1925-C5FC-8E4F-B9B9-9F2B4AFCC3DA}"/>
              </a:ext>
            </a:extLst>
          </p:cNvPr>
          <p:cNvGrpSpPr/>
          <p:nvPr/>
        </p:nvGrpSpPr>
        <p:grpSpPr>
          <a:xfrm>
            <a:off x="8193534" y="3264983"/>
            <a:ext cx="870146" cy="870146"/>
            <a:chOff x="3849980" y="2976235"/>
            <a:chExt cx="633943" cy="633943"/>
          </a:xfrm>
        </p:grpSpPr>
        <p:sp>
          <p:nvSpPr>
            <p:cNvPr id="199" name="Oval 198">
              <a:extLst>
                <a:ext uri="{FF2B5EF4-FFF2-40B4-BE49-F238E27FC236}">
                  <a16:creationId xmlns:a16="http://schemas.microsoft.com/office/drawing/2014/main" id="{E9DFC228-2077-C246-8404-F42F55B4AC08}"/>
                </a:ext>
              </a:extLst>
            </p:cNvPr>
            <p:cNvSpPr/>
            <p:nvPr/>
          </p:nvSpPr>
          <p:spPr>
            <a:xfrm>
              <a:off x="3849980" y="2976235"/>
              <a:ext cx="633943" cy="633943"/>
            </a:xfrm>
            <a:prstGeom prst="ellipse">
              <a:avLst/>
            </a:prstGeom>
            <a:solidFill>
              <a:srgbClr val="1D5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B2025565-8D63-B946-B7B2-02507B910D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849" y="3094430"/>
              <a:ext cx="440701" cy="440701"/>
            </a:xfrm>
            <a:prstGeom prst="rect">
              <a:avLst/>
            </a:prstGeom>
          </p:spPr>
        </p:pic>
      </p:grpSp>
      <p:grpSp>
        <p:nvGrpSpPr>
          <p:cNvPr id="9" name="Group 8">
            <a:extLst>
              <a:ext uri="{FF2B5EF4-FFF2-40B4-BE49-F238E27FC236}">
                <a16:creationId xmlns:a16="http://schemas.microsoft.com/office/drawing/2014/main" id="{7FEF3CE6-3F01-914A-99D7-EB3E75494F59}"/>
              </a:ext>
            </a:extLst>
          </p:cNvPr>
          <p:cNvGrpSpPr/>
          <p:nvPr/>
        </p:nvGrpSpPr>
        <p:grpSpPr>
          <a:xfrm>
            <a:off x="9898013" y="3240479"/>
            <a:ext cx="870146" cy="896011"/>
            <a:chOff x="10034287" y="3331114"/>
            <a:chExt cx="633943" cy="652787"/>
          </a:xfrm>
        </p:grpSpPr>
        <p:sp>
          <p:nvSpPr>
            <p:cNvPr id="202" name="Oval 201">
              <a:extLst>
                <a:ext uri="{FF2B5EF4-FFF2-40B4-BE49-F238E27FC236}">
                  <a16:creationId xmlns:a16="http://schemas.microsoft.com/office/drawing/2014/main" id="{823DB377-FD9D-094E-AF05-EE4B6B673879}"/>
                </a:ext>
              </a:extLst>
            </p:cNvPr>
            <p:cNvSpPr/>
            <p:nvPr/>
          </p:nvSpPr>
          <p:spPr>
            <a:xfrm>
              <a:off x="10034287" y="3331114"/>
              <a:ext cx="633943" cy="6339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 name="Picture 203">
              <a:extLst>
                <a:ext uri="{FF2B5EF4-FFF2-40B4-BE49-F238E27FC236}">
                  <a16:creationId xmlns:a16="http://schemas.microsoft.com/office/drawing/2014/main" id="{AC9DAD29-B928-2742-BEB2-26E083EF36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83172" y="3419019"/>
              <a:ext cx="564882" cy="564882"/>
            </a:xfrm>
            <a:prstGeom prst="rect">
              <a:avLst/>
            </a:prstGeom>
          </p:spPr>
        </p:pic>
      </p:grpSp>
      <p:sp>
        <p:nvSpPr>
          <p:cNvPr id="64" name="Titel 1">
            <a:extLst>
              <a:ext uri="{FF2B5EF4-FFF2-40B4-BE49-F238E27FC236}">
                <a16:creationId xmlns:a16="http://schemas.microsoft.com/office/drawing/2014/main" id="{9CE97199-F964-4F83-8043-D1E532B647B8}"/>
              </a:ext>
            </a:extLst>
          </p:cNvPr>
          <p:cNvSpPr txBox="1">
            <a:spLocks/>
          </p:cNvSpPr>
          <p:nvPr/>
        </p:nvSpPr>
        <p:spPr>
          <a:xfrm>
            <a:off x="1598421" y="250990"/>
            <a:ext cx="9409214" cy="55837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t>IMPACT BASED FORECASTING </a:t>
            </a:r>
            <a:endParaRPr lang="nl-NL" sz="2800" dirty="0"/>
          </a:p>
        </p:txBody>
      </p:sp>
    </p:spTree>
    <p:extLst>
      <p:ext uri="{BB962C8B-B14F-4D97-AF65-F5344CB8AC3E}">
        <p14:creationId xmlns:p14="http://schemas.microsoft.com/office/powerpoint/2010/main" val="18339034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32F11-72B3-47C2-8BF2-12DDE6047325}"/>
              </a:ext>
            </a:extLst>
          </p:cNvPr>
          <p:cNvSpPr>
            <a:spLocks noGrp="1"/>
          </p:cNvSpPr>
          <p:nvPr>
            <p:ph type="title"/>
          </p:nvPr>
        </p:nvSpPr>
        <p:spPr/>
        <p:txBody>
          <a:bodyPr>
            <a:normAutofit/>
          </a:bodyPr>
          <a:lstStyle/>
          <a:p>
            <a:r>
              <a:rPr lang="en-US" dirty="0">
                <a:latin typeface="Gotham Rounded Bold" panose="02000000000000000000" pitchFamily="2" charset="77"/>
                <a:ea typeface="Open Sans" panose="020B0606030504020204" pitchFamily="34" charset="0"/>
                <a:cs typeface="Open Sans" panose="020B0606030504020204" pitchFamily="34" charset="0"/>
              </a:rPr>
              <a:t>PHASES: EARLY WARNING EARLY ACTION</a:t>
            </a:r>
          </a:p>
        </p:txBody>
      </p:sp>
      <p:pic>
        <p:nvPicPr>
          <p:cNvPr id="6" name="Picture 5">
            <a:extLst>
              <a:ext uri="{FF2B5EF4-FFF2-40B4-BE49-F238E27FC236}">
                <a16:creationId xmlns:a16="http://schemas.microsoft.com/office/drawing/2014/main" id="{5A8F860D-691E-439D-84EC-2FE4ECC25311}"/>
              </a:ext>
            </a:extLst>
          </p:cNvPr>
          <p:cNvPicPr>
            <a:picLocks noChangeAspect="1"/>
          </p:cNvPicPr>
          <p:nvPr/>
        </p:nvPicPr>
        <p:blipFill>
          <a:blip r:embed="rId3"/>
          <a:stretch>
            <a:fillRect/>
          </a:stretch>
        </p:blipFill>
        <p:spPr>
          <a:xfrm>
            <a:off x="-34484" y="1106490"/>
            <a:ext cx="4067222" cy="5751510"/>
          </a:xfrm>
          <a:prstGeom prst="rect">
            <a:avLst/>
          </a:prstGeom>
        </p:spPr>
      </p:pic>
      <p:sp>
        <p:nvSpPr>
          <p:cNvPr id="7" name="TextBox 6">
            <a:extLst>
              <a:ext uri="{FF2B5EF4-FFF2-40B4-BE49-F238E27FC236}">
                <a16:creationId xmlns:a16="http://schemas.microsoft.com/office/drawing/2014/main" id="{8D513899-701C-475F-AD4A-C306B6DDC88A}"/>
              </a:ext>
            </a:extLst>
          </p:cNvPr>
          <p:cNvSpPr txBox="1"/>
          <p:nvPr/>
        </p:nvSpPr>
        <p:spPr>
          <a:xfrm>
            <a:off x="375011" y="1289538"/>
            <a:ext cx="8522677" cy="369332"/>
          </a:xfrm>
          <a:prstGeom prst="rect">
            <a:avLst/>
          </a:prstGeom>
          <a:noFill/>
        </p:spPr>
        <p:txBody>
          <a:bodyPr wrap="square" rtlCol="0">
            <a:spAutoFit/>
          </a:bodyPr>
          <a:lstStyle/>
          <a:p>
            <a:endParaRPr lang="nl-NL" dirty="0"/>
          </a:p>
        </p:txBody>
      </p:sp>
    </p:spTree>
    <p:extLst>
      <p:ext uri="{BB962C8B-B14F-4D97-AF65-F5344CB8AC3E}">
        <p14:creationId xmlns:p14="http://schemas.microsoft.com/office/powerpoint/2010/main" val="37271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32F11-72B3-47C2-8BF2-12DDE6047325}"/>
              </a:ext>
            </a:extLst>
          </p:cNvPr>
          <p:cNvSpPr>
            <a:spLocks noGrp="1"/>
          </p:cNvSpPr>
          <p:nvPr>
            <p:ph type="title"/>
          </p:nvPr>
        </p:nvSpPr>
        <p:spPr/>
        <p:txBody>
          <a:bodyPr>
            <a:normAutofit/>
          </a:bodyPr>
          <a:lstStyle/>
          <a:p>
            <a:r>
              <a:rPr lang="en-US" dirty="0">
                <a:latin typeface="Gotham Rounded Bold" panose="02000000000000000000" pitchFamily="2" charset="77"/>
                <a:ea typeface="Open Sans" panose="020B0606030504020204" pitchFamily="34" charset="0"/>
                <a:cs typeface="Open Sans" panose="020B0606030504020204" pitchFamily="34" charset="0"/>
              </a:rPr>
              <a:t>PHASES: EARLY WARNING EARLY ACTION</a:t>
            </a:r>
          </a:p>
        </p:txBody>
      </p:sp>
      <p:pic>
        <p:nvPicPr>
          <p:cNvPr id="6" name="Picture 5">
            <a:extLst>
              <a:ext uri="{FF2B5EF4-FFF2-40B4-BE49-F238E27FC236}">
                <a16:creationId xmlns:a16="http://schemas.microsoft.com/office/drawing/2014/main" id="{5A8F860D-691E-439D-84EC-2FE4ECC25311}"/>
              </a:ext>
            </a:extLst>
          </p:cNvPr>
          <p:cNvPicPr>
            <a:picLocks noChangeAspect="1"/>
          </p:cNvPicPr>
          <p:nvPr/>
        </p:nvPicPr>
        <p:blipFill>
          <a:blip r:embed="rId3"/>
          <a:stretch>
            <a:fillRect/>
          </a:stretch>
        </p:blipFill>
        <p:spPr>
          <a:xfrm>
            <a:off x="-34484" y="1106490"/>
            <a:ext cx="4067222" cy="5751510"/>
          </a:xfrm>
          <a:prstGeom prst="rect">
            <a:avLst/>
          </a:prstGeom>
        </p:spPr>
      </p:pic>
      <p:sp>
        <p:nvSpPr>
          <p:cNvPr id="7" name="TextBox 6">
            <a:extLst>
              <a:ext uri="{FF2B5EF4-FFF2-40B4-BE49-F238E27FC236}">
                <a16:creationId xmlns:a16="http://schemas.microsoft.com/office/drawing/2014/main" id="{8D513899-701C-475F-AD4A-C306B6DDC88A}"/>
              </a:ext>
            </a:extLst>
          </p:cNvPr>
          <p:cNvSpPr txBox="1"/>
          <p:nvPr/>
        </p:nvSpPr>
        <p:spPr>
          <a:xfrm>
            <a:off x="375011" y="1289538"/>
            <a:ext cx="8522677" cy="369332"/>
          </a:xfrm>
          <a:prstGeom prst="rect">
            <a:avLst/>
          </a:prstGeom>
          <a:noFill/>
        </p:spPr>
        <p:txBody>
          <a:bodyPr wrap="square" rtlCol="0">
            <a:spAutoFit/>
          </a:bodyPr>
          <a:lstStyle/>
          <a:p>
            <a:endParaRPr lang="nl-NL" dirty="0"/>
          </a:p>
        </p:txBody>
      </p:sp>
      <p:pic>
        <p:nvPicPr>
          <p:cNvPr id="9" name="Picture 8">
            <a:extLst>
              <a:ext uri="{FF2B5EF4-FFF2-40B4-BE49-F238E27FC236}">
                <a16:creationId xmlns:a16="http://schemas.microsoft.com/office/drawing/2014/main" id="{5EEAB1FB-F008-4DCF-A4D1-C364D8C9D451}"/>
              </a:ext>
            </a:extLst>
          </p:cNvPr>
          <p:cNvPicPr>
            <a:picLocks noChangeAspect="1"/>
          </p:cNvPicPr>
          <p:nvPr/>
        </p:nvPicPr>
        <p:blipFill>
          <a:blip r:embed="rId4"/>
          <a:stretch>
            <a:fillRect/>
          </a:stretch>
        </p:blipFill>
        <p:spPr>
          <a:xfrm>
            <a:off x="4062389" y="1106489"/>
            <a:ext cx="4067222" cy="5751511"/>
          </a:xfrm>
          <a:prstGeom prst="rect">
            <a:avLst/>
          </a:prstGeom>
        </p:spPr>
      </p:pic>
    </p:spTree>
    <p:extLst>
      <p:ext uri="{BB962C8B-B14F-4D97-AF65-F5344CB8AC3E}">
        <p14:creationId xmlns:p14="http://schemas.microsoft.com/office/powerpoint/2010/main" val="371405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object 15">
            <a:extLst>
              <a:ext uri="{FF2B5EF4-FFF2-40B4-BE49-F238E27FC236}">
                <a16:creationId xmlns:a16="http://schemas.microsoft.com/office/drawing/2014/main" id="{0A1E72E4-1505-A741-8520-02AB13145F44}"/>
              </a:ext>
            </a:extLst>
          </p:cNvPr>
          <p:cNvSpPr/>
          <p:nvPr/>
        </p:nvSpPr>
        <p:spPr>
          <a:xfrm>
            <a:off x="1654" y="3139736"/>
            <a:ext cx="1484955" cy="1132002"/>
          </a:xfrm>
          <a:prstGeom prst="rect">
            <a:avLst/>
          </a:prstGeom>
          <a:blipFill>
            <a:blip r:embed="rId3" cstate="print"/>
            <a:stretch>
              <a:fillRect/>
            </a:stretch>
          </a:blipFill>
        </p:spPr>
        <p:txBody>
          <a:bodyPr wrap="square" lIns="0" tIns="0" rIns="0" bIns="0" rtlCol="0"/>
          <a:lstStyle/>
          <a:p>
            <a:endParaRPr sz="946"/>
          </a:p>
        </p:txBody>
      </p:sp>
      <p:grpSp>
        <p:nvGrpSpPr>
          <p:cNvPr id="2" name="Groep 1">
            <a:extLst>
              <a:ext uri="{FF2B5EF4-FFF2-40B4-BE49-F238E27FC236}">
                <a16:creationId xmlns:a16="http://schemas.microsoft.com/office/drawing/2014/main" id="{0E2D2833-DC57-46F9-BAEB-76A1C11EDECA}"/>
              </a:ext>
            </a:extLst>
          </p:cNvPr>
          <p:cNvGrpSpPr/>
          <p:nvPr/>
        </p:nvGrpSpPr>
        <p:grpSpPr>
          <a:xfrm>
            <a:off x="12944" y="3165655"/>
            <a:ext cx="1313894" cy="530027"/>
            <a:chOff x="12944" y="3165655"/>
            <a:chExt cx="1313894" cy="530027"/>
          </a:xfrm>
        </p:grpSpPr>
        <p:sp>
          <p:nvSpPr>
            <p:cNvPr id="307" name="object 16">
              <a:extLst>
                <a:ext uri="{FF2B5EF4-FFF2-40B4-BE49-F238E27FC236}">
                  <a16:creationId xmlns:a16="http://schemas.microsoft.com/office/drawing/2014/main" id="{D600B863-F237-BA4F-82BE-CFDE557C4F78}"/>
                </a:ext>
              </a:extLst>
            </p:cNvPr>
            <p:cNvSpPr/>
            <p:nvPr/>
          </p:nvSpPr>
          <p:spPr>
            <a:xfrm>
              <a:off x="12944" y="3165655"/>
              <a:ext cx="1313894" cy="530027"/>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sz="946"/>
            </a:p>
          </p:txBody>
        </p:sp>
        <p:sp>
          <p:nvSpPr>
            <p:cNvPr id="308" name="object 17">
              <a:extLst>
                <a:ext uri="{FF2B5EF4-FFF2-40B4-BE49-F238E27FC236}">
                  <a16:creationId xmlns:a16="http://schemas.microsoft.com/office/drawing/2014/main" id="{394EFBD1-39A8-0945-AF72-AA79A72B5B8B}"/>
                </a:ext>
              </a:extLst>
            </p:cNvPr>
            <p:cNvSpPr/>
            <p:nvPr/>
          </p:nvSpPr>
          <p:spPr>
            <a:xfrm>
              <a:off x="43130" y="3283218"/>
              <a:ext cx="1213274" cy="294901"/>
            </a:xfrm>
            <a:prstGeom prst="rect">
              <a:avLst/>
            </a:prstGeom>
            <a:blipFill>
              <a:blip r:embed="rId4" cstate="print"/>
              <a:stretch>
                <a:fillRect/>
              </a:stretch>
            </a:blipFill>
          </p:spPr>
          <p:txBody>
            <a:bodyPr wrap="square" lIns="0" tIns="0" rIns="0" bIns="0" rtlCol="0"/>
            <a:lstStyle/>
            <a:p>
              <a:endParaRPr sz="946"/>
            </a:p>
          </p:txBody>
        </p:sp>
      </p:grpSp>
      <p:sp>
        <p:nvSpPr>
          <p:cNvPr id="309" name="Oval 308">
            <a:extLst>
              <a:ext uri="{FF2B5EF4-FFF2-40B4-BE49-F238E27FC236}">
                <a16:creationId xmlns:a16="http://schemas.microsoft.com/office/drawing/2014/main" id="{0821E451-43C4-724A-8063-373D900405B7}"/>
              </a:ext>
            </a:extLst>
          </p:cNvPr>
          <p:cNvSpPr/>
          <p:nvPr/>
        </p:nvSpPr>
        <p:spPr>
          <a:xfrm rot="10800000">
            <a:off x="4830774" y="2131574"/>
            <a:ext cx="2598186" cy="2598188"/>
          </a:xfrm>
          <a:prstGeom prst="ellipse">
            <a:avLst/>
          </a:prstGeom>
          <a:gradFill>
            <a:gsLst>
              <a:gs pos="59000">
                <a:srgbClr val="4E8192"/>
              </a:gs>
              <a:gs pos="100000">
                <a:srgbClr val="1A2153"/>
              </a:gs>
            </a:gsLst>
            <a:lin ang="5400000" scaled="0"/>
          </a:gradFill>
          <a:ln>
            <a:noFill/>
          </a:ln>
          <a:effectLst>
            <a:outerShdw blurRad="762000" dist="774700" dir="672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310" name="Graphic 309">
            <a:extLst>
              <a:ext uri="{FF2B5EF4-FFF2-40B4-BE49-F238E27FC236}">
                <a16:creationId xmlns:a16="http://schemas.microsoft.com/office/drawing/2014/main" id="{C5AE147C-AEA1-1F4D-80B5-BE86A2B650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0587" y="2132314"/>
            <a:ext cx="2598187" cy="2598187"/>
          </a:xfrm>
          <a:prstGeom prst="rect">
            <a:avLst/>
          </a:prstGeom>
        </p:spPr>
      </p:pic>
      <p:sp>
        <p:nvSpPr>
          <p:cNvPr id="311" name="Shape 137">
            <a:extLst>
              <a:ext uri="{FF2B5EF4-FFF2-40B4-BE49-F238E27FC236}">
                <a16:creationId xmlns:a16="http://schemas.microsoft.com/office/drawing/2014/main" id="{0450CD2B-9F59-6D45-B2AD-EACE4C2D81A7}"/>
              </a:ext>
            </a:extLst>
          </p:cNvPr>
          <p:cNvSpPr/>
          <p:nvPr/>
        </p:nvSpPr>
        <p:spPr>
          <a:xfrm>
            <a:off x="1357024" y="3074848"/>
            <a:ext cx="4507748" cy="718143"/>
          </a:xfrm>
          <a:prstGeom prst="rect">
            <a:avLst/>
          </a:prstGeom>
          <a:ln w="12700">
            <a:miter lim="400000"/>
          </a:ln>
          <a:extLst>
            <a:ext uri="{C572A759-6A51-4108-AA02-DFA0A04FC94B}">
              <ma14:wrappingTextBoxFlag xmlns:ma14="http://schemas.microsoft.com/office/mac/drawingml/2011/main" xmlns="" val="1"/>
            </a:ext>
          </a:extLst>
        </p:spPr>
        <p:txBody>
          <a:bodyPr wrap="square" lIns="50799" tIns="50799" rIns="50799" bIns="50799" anchor="ctr">
            <a:spAutoFit/>
          </a:bodyPr>
          <a:lstStyle>
            <a:lvl1pPr algn="l">
              <a:defRPr sz="2800">
                <a:solidFill>
                  <a:srgbClr val="53585F"/>
                </a:solidFill>
              </a:defRPr>
            </a:lvl1pPr>
          </a:lstStyle>
          <a:p>
            <a:r>
              <a:rPr lang="en-US" sz="2000">
                <a:solidFill>
                  <a:srgbClr val="4C8293"/>
                </a:solidFill>
                <a:latin typeface="Gotham Rounded Bold" panose="02000000000000000000" pitchFamily="2" charset="77"/>
                <a:ea typeface="Open Sans Light" charset="0"/>
                <a:cs typeface="Open Sans Light" charset="0"/>
              </a:rPr>
              <a:t> 510 </a:t>
            </a:r>
            <a:r>
              <a:rPr lang="en-US" sz="2000">
                <a:solidFill>
                  <a:srgbClr val="4C8293"/>
                </a:solidFill>
                <a:latin typeface="Open Sans" panose="020B0606030504020204" pitchFamily="34" charset="0"/>
                <a:ea typeface="Open Sans" panose="020B0606030504020204" pitchFamily="34" charset="0"/>
                <a:cs typeface="Open Sans" panose="020B0606030504020204" pitchFamily="34" charset="0"/>
              </a:rPr>
              <a:t>million square </a:t>
            </a:r>
            <a:r>
              <a:rPr lang="en-US" sz="2000" err="1">
                <a:solidFill>
                  <a:srgbClr val="4C8293"/>
                </a:solidFill>
                <a:latin typeface="Open Sans" panose="020B0606030504020204" pitchFamily="34" charset="0"/>
                <a:ea typeface="Open Sans" panose="020B0606030504020204" pitchFamily="34" charset="0"/>
                <a:cs typeface="Open Sans" panose="020B0606030504020204" pitchFamily="34" charset="0"/>
              </a:rPr>
              <a:t>kms</a:t>
            </a:r>
            <a:endParaRPr lang="en-US" sz="2000">
              <a:solidFill>
                <a:srgbClr val="4C8293"/>
              </a:solidFill>
              <a:latin typeface="Open Sans" panose="020B0606030504020204" pitchFamily="34" charset="0"/>
              <a:ea typeface="Open Sans" panose="020B0606030504020204" pitchFamily="34" charset="0"/>
              <a:cs typeface="Open Sans" panose="020B0606030504020204" pitchFamily="34" charset="0"/>
            </a:endParaRPr>
          </a:p>
          <a:p>
            <a:r>
              <a:rPr lang="en-US" sz="2000">
                <a:solidFill>
                  <a:srgbClr val="4C8293"/>
                </a:solidFill>
                <a:latin typeface="Gotham Rounded Bold" panose="02000000000000000000" pitchFamily="2" charset="77"/>
                <a:ea typeface="Open Sans Light" charset="0"/>
                <a:cs typeface="Open Sans Light" charset="0"/>
              </a:rPr>
              <a:t> total surface </a:t>
            </a:r>
            <a:r>
              <a:rPr lang="en-US" sz="2000">
                <a:solidFill>
                  <a:srgbClr val="4C8293"/>
                </a:solidFill>
                <a:latin typeface="Open Sans" panose="020B0606030504020204" pitchFamily="34" charset="0"/>
                <a:ea typeface="Open Sans" panose="020B0606030504020204" pitchFamily="34" charset="0"/>
                <a:cs typeface="Open Sans" panose="020B0606030504020204" pitchFamily="34" charset="0"/>
              </a:rPr>
              <a:t>of the earth.</a:t>
            </a:r>
          </a:p>
        </p:txBody>
      </p:sp>
      <p:sp>
        <p:nvSpPr>
          <p:cNvPr id="10" name="Shape 137">
            <a:extLst>
              <a:ext uri="{FF2B5EF4-FFF2-40B4-BE49-F238E27FC236}">
                <a16:creationId xmlns:a16="http://schemas.microsoft.com/office/drawing/2014/main" id="{C216E4BB-FEFF-494B-998F-9ACDA8F6432D}"/>
              </a:ext>
            </a:extLst>
          </p:cNvPr>
          <p:cNvSpPr/>
          <p:nvPr/>
        </p:nvSpPr>
        <p:spPr>
          <a:xfrm>
            <a:off x="7556605" y="3069928"/>
            <a:ext cx="4507748" cy="718143"/>
          </a:xfrm>
          <a:prstGeom prst="rect">
            <a:avLst/>
          </a:prstGeom>
          <a:ln w="12700">
            <a:miter lim="400000"/>
          </a:ln>
          <a:extLst>
            <a:ext uri="{C572A759-6A51-4108-AA02-DFA0A04FC94B}">
              <ma14:wrappingTextBoxFlag xmlns:ma14="http://schemas.microsoft.com/office/mac/drawingml/2011/main" xmlns="" val="1"/>
            </a:ext>
          </a:extLst>
        </p:spPr>
        <p:txBody>
          <a:bodyPr wrap="square" lIns="50799" tIns="50799" rIns="50799" bIns="50799" anchor="ctr">
            <a:spAutoFit/>
          </a:bodyPr>
          <a:lstStyle>
            <a:lvl1pPr algn="l">
              <a:defRPr sz="2800">
                <a:solidFill>
                  <a:srgbClr val="53585F"/>
                </a:solidFill>
              </a:defRPr>
            </a:lvl1pPr>
          </a:lstStyle>
          <a:p>
            <a:r>
              <a:rPr lang="en-US" sz="2000" dirty="0">
                <a:solidFill>
                  <a:srgbClr val="4C8293"/>
                </a:solidFill>
                <a:latin typeface="Open Sans" panose="020B0606030504020204" pitchFamily="34" charset="0"/>
                <a:ea typeface="Open Sans" panose="020B0606030504020204" pitchFamily="34" charset="0"/>
                <a:cs typeface="Open Sans" panose="020B0606030504020204" pitchFamily="34" charset="0"/>
              </a:rPr>
              <a:t>We aim to help </a:t>
            </a:r>
            <a:r>
              <a:rPr lang="en-US" sz="2000" dirty="0">
                <a:solidFill>
                  <a:srgbClr val="4C8293"/>
                </a:solidFill>
                <a:latin typeface="Gotham Rounded Bold" panose="02000000000000000000" pitchFamily="2" charset="77"/>
                <a:ea typeface="Open Sans" panose="020B0606030504020204" pitchFamily="34" charset="0"/>
                <a:cs typeface="Open Sans" panose="020B0606030504020204" pitchFamily="34" charset="0"/>
              </a:rPr>
              <a:t>every Red Cross national society </a:t>
            </a:r>
            <a:r>
              <a:rPr lang="en-US" sz="2000" dirty="0">
                <a:solidFill>
                  <a:srgbClr val="4C8293"/>
                </a:solidFill>
                <a:latin typeface="Open Sans" panose="020B0606030504020204" pitchFamily="34" charset="0"/>
                <a:ea typeface="Open Sans" panose="020B0606030504020204" pitchFamily="34" charset="0"/>
                <a:cs typeface="Open Sans" panose="020B0606030504020204" pitchFamily="34" charset="0"/>
              </a:rPr>
              <a:t>in need </a:t>
            </a:r>
            <a:r>
              <a:rPr lang="en-US" sz="2000" dirty="0">
                <a:solidFill>
                  <a:srgbClr val="4C8293"/>
                </a:solidFill>
                <a:latin typeface="Gotham Rounded Bold" panose="02000000000000000000" pitchFamily="2" charset="77"/>
                <a:ea typeface="Open Sans" panose="020B0606030504020204" pitchFamily="34" charset="0"/>
                <a:cs typeface="Open Sans" panose="020B0606030504020204" pitchFamily="34" charset="0"/>
              </a:rPr>
              <a:t>anywhere.</a:t>
            </a:r>
          </a:p>
        </p:txBody>
      </p:sp>
    </p:spTree>
    <p:extLst>
      <p:ext uri="{BB962C8B-B14F-4D97-AF65-F5344CB8AC3E}">
        <p14:creationId xmlns:p14="http://schemas.microsoft.com/office/powerpoint/2010/main" val="3292370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32F11-72B3-47C2-8BF2-12DDE6047325}"/>
              </a:ext>
            </a:extLst>
          </p:cNvPr>
          <p:cNvSpPr>
            <a:spLocks noGrp="1"/>
          </p:cNvSpPr>
          <p:nvPr>
            <p:ph type="title"/>
          </p:nvPr>
        </p:nvSpPr>
        <p:spPr/>
        <p:txBody>
          <a:bodyPr>
            <a:normAutofit/>
          </a:bodyPr>
          <a:lstStyle/>
          <a:p>
            <a:r>
              <a:rPr lang="en-US" dirty="0">
                <a:latin typeface="Gotham Rounded Bold" panose="02000000000000000000" pitchFamily="2" charset="77"/>
                <a:ea typeface="Open Sans" panose="020B0606030504020204" pitchFamily="34" charset="0"/>
                <a:cs typeface="Open Sans" panose="020B0606030504020204" pitchFamily="34" charset="0"/>
              </a:rPr>
              <a:t>PHASES: EARLY WARNING EARLY ACTION</a:t>
            </a:r>
          </a:p>
        </p:txBody>
      </p:sp>
      <p:pic>
        <p:nvPicPr>
          <p:cNvPr id="4" name="Picture 3">
            <a:extLst>
              <a:ext uri="{FF2B5EF4-FFF2-40B4-BE49-F238E27FC236}">
                <a16:creationId xmlns:a16="http://schemas.microsoft.com/office/drawing/2014/main" id="{933051C9-9CBD-422E-B4ED-9DDF2F79529C}"/>
              </a:ext>
            </a:extLst>
          </p:cNvPr>
          <p:cNvPicPr>
            <a:picLocks noChangeAspect="1"/>
          </p:cNvPicPr>
          <p:nvPr/>
        </p:nvPicPr>
        <p:blipFill>
          <a:blip r:embed="rId3"/>
          <a:stretch>
            <a:fillRect/>
          </a:stretch>
        </p:blipFill>
        <p:spPr>
          <a:xfrm>
            <a:off x="8159262" y="1106490"/>
            <a:ext cx="4067222" cy="5751510"/>
          </a:xfrm>
          <a:prstGeom prst="rect">
            <a:avLst/>
          </a:prstGeom>
        </p:spPr>
      </p:pic>
      <p:pic>
        <p:nvPicPr>
          <p:cNvPr id="6" name="Picture 5">
            <a:extLst>
              <a:ext uri="{FF2B5EF4-FFF2-40B4-BE49-F238E27FC236}">
                <a16:creationId xmlns:a16="http://schemas.microsoft.com/office/drawing/2014/main" id="{5A8F860D-691E-439D-84EC-2FE4ECC25311}"/>
              </a:ext>
            </a:extLst>
          </p:cNvPr>
          <p:cNvPicPr>
            <a:picLocks noChangeAspect="1"/>
          </p:cNvPicPr>
          <p:nvPr/>
        </p:nvPicPr>
        <p:blipFill>
          <a:blip r:embed="rId4"/>
          <a:stretch>
            <a:fillRect/>
          </a:stretch>
        </p:blipFill>
        <p:spPr>
          <a:xfrm>
            <a:off x="-34484" y="1106490"/>
            <a:ext cx="4067222" cy="5751510"/>
          </a:xfrm>
          <a:prstGeom prst="rect">
            <a:avLst/>
          </a:prstGeom>
        </p:spPr>
      </p:pic>
      <p:sp>
        <p:nvSpPr>
          <p:cNvPr id="7" name="TextBox 6">
            <a:extLst>
              <a:ext uri="{FF2B5EF4-FFF2-40B4-BE49-F238E27FC236}">
                <a16:creationId xmlns:a16="http://schemas.microsoft.com/office/drawing/2014/main" id="{8D513899-701C-475F-AD4A-C306B6DDC88A}"/>
              </a:ext>
            </a:extLst>
          </p:cNvPr>
          <p:cNvSpPr txBox="1"/>
          <p:nvPr/>
        </p:nvSpPr>
        <p:spPr>
          <a:xfrm>
            <a:off x="375011" y="1289538"/>
            <a:ext cx="8522677" cy="369332"/>
          </a:xfrm>
          <a:prstGeom prst="rect">
            <a:avLst/>
          </a:prstGeom>
          <a:noFill/>
        </p:spPr>
        <p:txBody>
          <a:bodyPr wrap="square" rtlCol="0">
            <a:spAutoFit/>
          </a:bodyPr>
          <a:lstStyle/>
          <a:p>
            <a:endParaRPr lang="nl-NL" dirty="0"/>
          </a:p>
        </p:txBody>
      </p:sp>
      <p:pic>
        <p:nvPicPr>
          <p:cNvPr id="9" name="Picture 8">
            <a:extLst>
              <a:ext uri="{FF2B5EF4-FFF2-40B4-BE49-F238E27FC236}">
                <a16:creationId xmlns:a16="http://schemas.microsoft.com/office/drawing/2014/main" id="{5EEAB1FB-F008-4DCF-A4D1-C364D8C9D451}"/>
              </a:ext>
            </a:extLst>
          </p:cNvPr>
          <p:cNvPicPr>
            <a:picLocks noChangeAspect="1"/>
          </p:cNvPicPr>
          <p:nvPr/>
        </p:nvPicPr>
        <p:blipFill>
          <a:blip r:embed="rId5"/>
          <a:stretch>
            <a:fillRect/>
          </a:stretch>
        </p:blipFill>
        <p:spPr>
          <a:xfrm>
            <a:off x="4062389" y="1106489"/>
            <a:ext cx="4067222" cy="5751511"/>
          </a:xfrm>
          <a:prstGeom prst="rect">
            <a:avLst/>
          </a:prstGeom>
        </p:spPr>
      </p:pic>
    </p:spTree>
    <p:extLst>
      <p:ext uri="{BB962C8B-B14F-4D97-AF65-F5344CB8AC3E}">
        <p14:creationId xmlns:p14="http://schemas.microsoft.com/office/powerpoint/2010/main" val="228530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01CD60-484C-47DB-BAFE-F6730B740637}"/>
              </a:ext>
            </a:extLst>
          </p:cNvPr>
          <p:cNvSpPr>
            <a:spLocks noGrp="1"/>
          </p:cNvSpPr>
          <p:nvPr>
            <p:ph type="title" idx="4294967295"/>
          </p:nvPr>
        </p:nvSpPr>
        <p:spPr>
          <a:xfrm>
            <a:off x="1581518" y="277489"/>
            <a:ext cx="9402762" cy="557213"/>
          </a:xfrm>
          <a:prstGeom prst="rect">
            <a:avLst/>
          </a:prstGeom>
        </p:spPr>
        <p:txBody>
          <a:bodyPr>
            <a:normAutofit fontScale="90000"/>
          </a:bodyPr>
          <a:lstStyle/>
          <a:p>
            <a:r>
              <a:rPr lang="en-GB" dirty="0">
                <a:solidFill>
                  <a:schemeClr val="bg1"/>
                </a:solidFill>
              </a:rPr>
              <a:t>PHASE: DISASTER RESPONSE</a:t>
            </a:r>
            <a:endParaRPr lang="nl-NL" dirty="0">
              <a:solidFill>
                <a:schemeClr val="bg1"/>
              </a:solidFill>
            </a:endParaRPr>
          </a:p>
        </p:txBody>
      </p:sp>
      <p:grpSp>
        <p:nvGrpSpPr>
          <p:cNvPr id="15" name="Group 14">
            <a:extLst>
              <a:ext uri="{FF2B5EF4-FFF2-40B4-BE49-F238E27FC236}">
                <a16:creationId xmlns:a16="http://schemas.microsoft.com/office/drawing/2014/main" id="{2A05900D-7969-C148-8810-9C4B474EFEEE}"/>
              </a:ext>
            </a:extLst>
          </p:cNvPr>
          <p:cNvGrpSpPr/>
          <p:nvPr/>
        </p:nvGrpSpPr>
        <p:grpSpPr>
          <a:xfrm>
            <a:off x="6855647" y="1377158"/>
            <a:ext cx="1470670" cy="1470670"/>
            <a:chOff x="4489297" y="1785956"/>
            <a:chExt cx="3471024" cy="3471024"/>
          </a:xfrm>
        </p:grpSpPr>
        <p:grpSp>
          <p:nvGrpSpPr>
            <p:cNvPr id="16" name="Group 15">
              <a:extLst>
                <a:ext uri="{FF2B5EF4-FFF2-40B4-BE49-F238E27FC236}">
                  <a16:creationId xmlns:a16="http://schemas.microsoft.com/office/drawing/2014/main" id="{84B8FFE0-3F16-0B43-9D0A-105CD44B396D}"/>
                </a:ext>
              </a:extLst>
            </p:cNvPr>
            <p:cNvGrpSpPr/>
            <p:nvPr/>
          </p:nvGrpSpPr>
          <p:grpSpPr>
            <a:xfrm>
              <a:off x="4489297" y="1785956"/>
              <a:ext cx="3471024" cy="3471024"/>
              <a:chOff x="4474318" y="1762864"/>
              <a:chExt cx="3471024" cy="3471024"/>
            </a:xfrm>
          </p:grpSpPr>
          <p:sp>
            <p:nvSpPr>
              <p:cNvPr id="18" name="Ovaal 9">
                <a:extLst>
                  <a:ext uri="{FF2B5EF4-FFF2-40B4-BE49-F238E27FC236}">
                    <a16:creationId xmlns:a16="http://schemas.microsoft.com/office/drawing/2014/main" id="{0892EE8E-8037-E747-B9C8-8CC336601F09}"/>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9" name="Picture 18">
                <a:extLst>
                  <a:ext uri="{FF2B5EF4-FFF2-40B4-BE49-F238E27FC236}">
                    <a16:creationId xmlns:a16="http://schemas.microsoft.com/office/drawing/2014/main" id="{9E224A4E-A524-FB4C-A3C5-67B5D38BC76B}"/>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20" name="Group 19">
                <a:extLst>
                  <a:ext uri="{FF2B5EF4-FFF2-40B4-BE49-F238E27FC236}">
                    <a16:creationId xmlns:a16="http://schemas.microsoft.com/office/drawing/2014/main" id="{B21F42D2-501F-484B-9CF0-1A9ABB54AC5F}"/>
                  </a:ext>
                </a:extLst>
              </p:cNvPr>
              <p:cNvGrpSpPr/>
              <p:nvPr/>
            </p:nvGrpSpPr>
            <p:grpSpPr>
              <a:xfrm>
                <a:off x="4640952" y="2033912"/>
                <a:ext cx="3132580" cy="3123397"/>
                <a:chOff x="4640952" y="2033912"/>
                <a:chExt cx="3132580" cy="3123397"/>
              </a:xfrm>
            </p:grpSpPr>
            <p:sp>
              <p:nvSpPr>
                <p:cNvPr id="21" name="Rectangle 20">
                  <a:extLst>
                    <a:ext uri="{FF2B5EF4-FFF2-40B4-BE49-F238E27FC236}">
                      <a16:creationId xmlns:a16="http://schemas.microsoft.com/office/drawing/2014/main" id="{0EE60F7A-7256-FD4C-82D2-6D00E5D28BB4}"/>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22" name="Rectangle 21">
                  <a:extLst>
                    <a:ext uri="{FF2B5EF4-FFF2-40B4-BE49-F238E27FC236}">
                      <a16:creationId xmlns:a16="http://schemas.microsoft.com/office/drawing/2014/main" id="{F15DA596-FED3-8A46-9653-E54A93423802}"/>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23" name="Rectangle 22">
                  <a:extLst>
                    <a:ext uri="{FF2B5EF4-FFF2-40B4-BE49-F238E27FC236}">
                      <a16:creationId xmlns:a16="http://schemas.microsoft.com/office/drawing/2014/main" id="{FB02A62C-68E9-5949-9812-5A96E7FDEBA3}"/>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24" name="Rectangle 23">
                  <a:extLst>
                    <a:ext uri="{FF2B5EF4-FFF2-40B4-BE49-F238E27FC236}">
                      <a16:creationId xmlns:a16="http://schemas.microsoft.com/office/drawing/2014/main" id="{32E18C2E-8EE3-874C-A8E1-D2B00C9AECA0}"/>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7" name="Right Arrow 16">
              <a:extLst>
                <a:ext uri="{FF2B5EF4-FFF2-40B4-BE49-F238E27FC236}">
                  <a16:creationId xmlns:a16="http://schemas.microsoft.com/office/drawing/2014/main" id="{22A351BF-397F-7349-AE0D-A6F857BEEC26}"/>
                </a:ext>
              </a:extLst>
            </p:cNvPr>
            <p:cNvSpPr/>
            <p:nvPr/>
          </p:nvSpPr>
          <p:spPr>
            <a:xfrm rot="16200000">
              <a:off x="5680388" y="3023885"/>
              <a:ext cx="1083659" cy="974546"/>
            </a:xfrm>
            <a:prstGeom prst="rightArrow">
              <a:avLst/>
            </a:prstGeom>
            <a:solidFill>
              <a:srgbClr val="DC2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34" name="Group 33">
            <a:extLst>
              <a:ext uri="{FF2B5EF4-FFF2-40B4-BE49-F238E27FC236}">
                <a16:creationId xmlns:a16="http://schemas.microsoft.com/office/drawing/2014/main" id="{CFF4C729-CA78-124E-9610-924FE9557487}"/>
              </a:ext>
            </a:extLst>
          </p:cNvPr>
          <p:cNvGrpSpPr/>
          <p:nvPr/>
        </p:nvGrpSpPr>
        <p:grpSpPr>
          <a:xfrm>
            <a:off x="3830764" y="1365438"/>
            <a:ext cx="1470670" cy="1470670"/>
            <a:chOff x="4489297" y="1785956"/>
            <a:chExt cx="3471024" cy="3471024"/>
          </a:xfrm>
        </p:grpSpPr>
        <p:grpSp>
          <p:nvGrpSpPr>
            <p:cNvPr id="35" name="Group 34">
              <a:extLst>
                <a:ext uri="{FF2B5EF4-FFF2-40B4-BE49-F238E27FC236}">
                  <a16:creationId xmlns:a16="http://schemas.microsoft.com/office/drawing/2014/main" id="{D8FC7C0D-53B0-4F40-AA9F-0BE5C2972823}"/>
                </a:ext>
              </a:extLst>
            </p:cNvPr>
            <p:cNvGrpSpPr/>
            <p:nvPr/>
          </p:nvGrpSpPr>
          <p:grpSpPr>
            <a:xfrm>
              <a:off x="4489297" y="1785956"/>
              <a:ext cx="3471024" cy="3471024"/>
              <a:chOff x="4474318" y="1762864"/>
              <a:chExt cx="3471024" cy="3471024"/>
            </a:xfrm>
          </p:grpSpPr>
          <p:sp>
            <p:nvSpPr>
              <p:cNvPr id="37" name="Ovaal 9">
                <a:extLst>
                  <a:ext uri="{FF2B5EF4-FFF2-40B4-BE49-F238E27FC236}">
                    <a16:creationId xmlns:a16="http://schemas.microsoft.com/office/drawing/2014/main" id="{3D1F22E0-3F11-B34A-9B3C-4347D6B6D535}"/>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39" name="Picture 38">
                <a:extLst>
                  <a:ext uri="{FF2B5EF4-FFF2-40B4-BE49-F238E27FC236}">
                    <a16:creationId xmlns:a16="http://schemas.microsoft.com/office/drawing/2014/main" id="{498CEA27-8FA8-BC42-B47F-3FF0B472A8E3}"/>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41" name="Group 40">
                <a:extLst>
                  <a:ext uri="{FF2B5EF4-FFF2-40B4-BE49-F238E27FC236}">
                    <a16:creationId xmlns:a16="http://schemas.microsoft.com/office/drawing/2014/main" id="{EC8281CB-70A9-5B40-8D55-4D878EE1392C}"/>
                  </a:ext>
                </a:extLst>
              </p:cNvPr>
              <p:cNvGrpSpPr/>
              <p:nvPr/>
            </p:nvGrpSpPr>
            <p:grpSpPr>
              <a:xfrm>
                <a:off x="4640952" y="1994674"/>
                <a:ext cx="3132580" cy="3162635"/>
                <a:chOff x="4640952" y="1994674"/>
                <a:chExt cx="3132580" cy="3162635"/>
              </a:xfrm>
            </p:grpSpPr>
            <p:sp>
              <p:nvSpPr>
                <p:cNvPr id="42" name="Rectangle 41">
                  <a:extLst>
                    <a:ext uri="{FF2B5EF4-FFF2-40B4-BE49-F238E27FC236}">
                      <a16:creationId xmlns:a16="http://schemas.microsoft.com/office/drawing/2014/main" id="{BE455EB7-CB4B-F34E-BB1C-E6DC1ECFA733}"/>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43" name="Rectangle 42">
                  <a:extLst>
                    <a:ext uri="{FF2B5EF4-FFF2-40B4-BE49-F238E27FC236}">
                      <a16:creationId xmlns:a16="http://schemas.microsoft.com/office/drawing/2014/main" id="{13AB8D57-5A6C-A24E-A37B-A385F4569EF2}"/>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44" name="Rectangle 43">
                  <a:extLst>
                    <a:ext uri="{FF2B5EF4-FFF2-40B4-BE49-F238E27FC236}">
                      <a16:creationId xmlns:a16="http://schemas.microsoft.com/office/drawing/2014/main" id="{57F6C0CB-7D3D-3449-869F-283DB07C041E}"/>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45" name="Rectangle 44">
                  <a:extLst>
                    <a:ext uri="{FF2B5EF4-FFF2-40B4-BE49-F238E27FC236}">
                      <a16:creationId xmlns:a16="http://schemas.microsoft.com/office/drawing/2014/main" id="{5663C346-7348-814B-88E4-996346A2F177}"/>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36" name="Right Arrow 35">
              <a:extLst>
                <a:ext uri="{FF2B5EF4-FFF2-40B4-BE49-F238E27FC236}">
                  <a16:creationId xmlns:a16="http://schemas.microsoft.com/office/drawing/2014/main" id="{0EEFDB90-B735-6340-94DB-42B05B3930F1}"/>
                </a:ext>
              </a:extLst>
            </p:cNvPr>
            <p:cNvSpPr/>
            <p:nvPr/>
          </p:nvSpPr>
          <p:spPr>
            <a:xfrm rot="10800000">
              <a:off x="5641150" y="3023884"/>
              <a:ext cx="1083658" cy="974545"/>
            </a:xfrm>
            <a:prstGeom prst="rightArrow">
              <a:avLst/>
            </a:prstGeom>
            <a:solidFill>
              <a:srgbClr val="F59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46" name="Group 45">
            <a:extLst>
              <a:ext uri="{FF2B5EF4-FFF2-40B4-BE49-F238E27FC236}">
                <a16:creationId xmlns:a16="http://schemas.microsoft.com/office/drawing/2014/main" id="{FC1128B7-2F1C-A740-A64F-DED3DD03CF7E}"/>
              </a:ext>
            </a:extLst>
          </p:cNvPr>
          <p:cNvGrpSpPr/>
          <p:nvPr/>
        </p:nvGrpSpPr>
        <p:grpSpPr>
          <a:xfrm>
            <a:off x="823260" y="1386776"/>
            <a:ext cx="1470670" cy="1470670"/>
            <a:chOff x="4489297" y="1785956"/>
            <a:chExt cx="3471024" cy="3471024"/>
          </a:xfrm>
        </p:grpSpPr>
        <p:grpSp>
          <p:nvGrpSpPr>
            <p:cNvPr id="47" name="Group 46">
              <a:extLst>
                <a:ext uri="{FF2B5EF4-FFF2-40B4-BE49-F238E27FC236}">
                  <a16:creationId xmlns:a16="http://schemas.microsoft.com/office/drawing/2014/main" id="{4A44932A-DEB7-AF49-A81E-87802E3CD106}"/>
                </a:ext>
              </a:extLst>
            </p:cNvPr>
            <p:cNvGrpSpPr/>
            <p:nvPr/>
          </p:nvGrpSpPr>
          <p:grpSpPr>
            <a:xfrm>
              <a:off x="4489297" y="1785956"/>
              <a:ext cx="3471024" cy="3471024"/>
              <a:chOff x="4474318" y="1762864"/>
              <a:chExt cx="3471024" cy="3471024"/>
            </a:xfrm>
          </p:grpSpPr>
          <p:sp>
            <p:nvSpPr>
              <p:cNvPr id="49" name="Ovaal 9">
                <a:extLst>
                  <a:ext uri="{FF2B5EF4-FFF2-40B4-BE49-F238E27FC236}">
                    <a16:creationId xmlns:a16="http://schemas.microsoft.com/office/drawing/2014/main" id="{8062DA78-88BB-5C45-A522-80182F4086D1}"/>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50" name="Picture 49">
                <a:extLst>
                  <a:ext uri="{FF2B5EF4-FFF2-40B4-BE49-F238E27FC236}">
                    <a16:creationId xmlns:a16="http://schemas.microsoft.com/office/drawing/2014/main" id="{9526BA87-D542-8F4E-945E-2DAF3BA3DC30}"/>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51" name="Group 50">
                <a:extLst>
                  <a:ext uri="{FF2B5EF4-FFF2-40B4-BE49-F238E27FC236}">
                    <a16:creationId xmlns:a16="http://schemas.microsoft.com/office/drawing/2014/main" id="{AC52C200-3BC6-E849-A9B0-13CC2F1683FE}"/>
                  </a:ext>
                </a:extLst>
              </p:cNvPr>
              <p:cNvGrpSpPr/>
              <p:nvPr/>
            </p:nvGrpSpPr>
            <p:grpSpPr>
              <a:xfrm>
                <a:off x="4640952" y="1994674"/>
                <a:ext cx="3132580" cy="3162635"/>
                <a:chOff x="4640952" y="1994674"/>
                <a:chExt cx="3132580" cy="3162635"/>
              </a:xfrm>
            </p:grpSpPr>
            <p:sp>
              <p:nvSpPr>
                <p:cNvPr id="52" name="Rectangle 51">
                  <a:extLst>
                    <a:ext uri="{FF2B5EF4-FFF2-40B4-BE49-F238E27FC236}">
                      <a16:creationId xmlns:a16="http://schemas.microsoft.com/office/drawing/2014/main" id="{31E561B4-6B0E-8846-9E90-B1282EFB0331}"/>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53" name="Rectangle 52">
                  <a:extLst>
                    <a:ext uri="{FF2B5EF4-FFF2-40B4-BE49-F238E27FC236}">
                      <a16:creationId xmlns:a16="http://schemas.microsoft.com/office/drawing/2014/main" id="{B0091DA0-29EE-0C4F-AA65-E59AE6E28B93}"/>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54" name="Rectangle 53">
                  <a:extLst>
                    <a:ext uri="{FF2B5EF4-FFF2-40B4-BE49-F238E27FC236}">
                      <a16:creationId xmlns:a16="http://schemas.microsoft.com/office/drawing/2014/main" id="{B73BD8EB-F64E-1F41-BAD7-6B99260E977B}"/>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55" name="Rectangle 54">
                  <a:extLst>
                    <a:ext uri="{FF2B5EF4-FFF2-40B4-BE49-F238E27FC236}">
                      <a16:creationId xmlns:a16="http://schemas.microsoft.com/office/drawing/2014/main" id="{D729AE85-057C-4640-A23A-99B158BB993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48" name="Right Arrow 47">
              <a:extLst>
                <a:ext uri="{FF2B5EF4-FFF2-40B4-BE49-F238E27FC236}">
                  <a16:creationId xmlns:a16="http://schemas.microsoft.com/office/drawing/2014/main" id="{356AC045-48B3-AD46-9A35-56DEB098C674}"/>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pic>
        <p:nvPicPr>
          <p:cNvPr id="56" name="Picture 8" descr="https://trello-attachments.s3.amazonaws.com/56bc5fbc280df63b4f5f4c1b/59dc6d14dc427d3b2f2d003b/f827df7f98a155b85c0187f18defad66/Malawi_beforeafter_with_title.png">
            <a:extLst>
              <a:ext uri="{FF2B5EF4-FFF2-40B4-BE49-F238E27FC236}">
                <a16:creationId xmlns:a16="http://schemas.microsoft.com/office/drawing/2014/main" id="{397FDEEC-D618-7D41-A378-BBAA880AA9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818" y="3673049"/>
            <a:ext cx="2829944" cy="2181931"/>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7CCC7BF6-D22B-1F49-A747-C7D096C1752C}"/>
              </a:ext>
            </a:extLst>
          </p:cNvPr>
          <p:cNvGrpSpPr/>
          <p:nvPr/>
        </p:nvGrpSpPr>
        <p:grpSpPr>
          <a:xfrm>
            <a:off x="3106884" y="3673049"/>
            <a:ext cx="3138928" cy="1472443"/>
            <a:chOff x="-34484" y="1106489"/>
            <a:chExt cx="12260968" cy="5751511"/>
          </a:xfrm>
        </p:grpSpPr>
        <p:pic>
          <p:nvPicPr>
            <p:cNvPr id="58" name="Picture 57">
              <a:extLst>
                <a:ext uri="{FF2B5EF4-FFF2-40B4-BE49-F238E27FC236}">
                  <a16:creationId xmlns:a16="http://schemas.microsoft.com/office/drawing/2014/main" id="{48616C4C-024E-234F-8B0B-94B115771009}"/>
                </a:ext>
              </a:extLst>
            </p:cNvPr>
            <p:cNvPicPr>
              <a:picLocks noChangeAspect="1"/>
            </p:cNvPicPr>
            <p:nvPr/>
          </p:nvPicPr>
          <p:blipFill>
            <a:blip r:embed="rId5"/>
            <a:stretch>
              <a:fillRect/>
            </a:stretch>
          </p:blipFill>
          <p:spPr>
            <a:xfrm>
              <a:off x="8159262" y="1106490"/>
              <a:ext cx="4067222" cy="5751510"/>
            </a:xfrm>
            <a:prstGeom prst="rect">
              <a:avLst/>
            </a:prstGeom>
          </p:spPr>
        </p:pic>
        <p:pic>
          <p:nvPicPr>
            <p:cNvPr id="59" name="Picture 58">
              <a:extLst>
                <a:ext uri="{FF2B5EF4-FFF2-40B4-BE49-F238E27FC236}">
                  <a16:creationId xmlns:a16="http://schemas.microsoft.com/office/drawing/2014/main" id="{54E83572-C050-BA4B-AE1B-B10584F613FE}"/>
                </a:ext>
              </a:extLst>
            </p:cNvPr>
            <p:cNvPicPr>
              <a:picLocks noChangeAspect="1"/>
            </p:cNvPicPr>
            <p:nvPr/>
          </p:nvPicPr>
          <p:blipFill>
            <a:blip r:embed="rId6"/>
            <a:stretch>
              <a:fillRect/>
            </a:stretch>
          </p:blipFill>
          <p:spPr>
            <a:xfrm>
              <a:off x="-34484" y="1106490"/>
              <a:ext cx="4067222" cy="5751510"/>
            </a:xfrm>
            <a:prstGeom prst="rect">
              <a:avLst/>
            </a:prstGeom>
          </p:spPr>
        </p:pic>
        <p:pic>
          <p:nvPicPr>
            <p:cNvPr id="60" name="Picture 59">
              <a:extLst>
                <a:ext uri="{FF2B5EF4-FFF2-40B4-BE49-F238E27FC236}">
                  <a16:creationId xmlns:a16="http://schemas.microsoft.com/office/drawing/2014/main" id="{47A25A09-9D31-7243-80BA-77DF277D2797}"/>
                </a:ext>
              </a:extLst>
            </p:cNvPr>
            <p:cNvPicPr>
              <a:picLocks noChangeAspect="1"/>
            </p:cNvPicPr>
            <p:nvPr/>
          </p:nvPicPr>
          <p:blipFill>
            <a:blip r:embed="rId7"/>
            <a:stretch>
              <a:fillRect/>
            </a:stretch>
          </p:blipFill>
          <p:spPr>
            <a:xfrm>
              <a:off x="4062389" y="1106489"/>
              <a:ext cx="4067222" cy="5751511"/>
            </a:xfrm>
            <a:prstGeom prst="rect">
              <a:avLst/>
            </a:prstGeom>
          </p:spPr>
        </p:pic>
      </p:grpSp>
      <p:pic>
        <p:nvPicPr>
          <p:cNvPr id="61" name="Picture 60">
            <a:extLst>
              <a:ext uri="{FF2B5EF4-FFF2-40B4-BE49-F238E27FC236}">
                <a16:creationId xmlns:a16="http://schemas.microsoft.com/office/drawing/2014/main" id="{586E66B9-F71B-824E-AE4F-A6C33068E7AF}"/>
              </a:ext>
            </a:extLst>
          </p:cNvPr>
          <p:cNvPicPr>
            <a:picLocks noChangeAspect="1"/>
          </p:cNvPicPr>
          <p:nvPr/>
        </p:nvPicPr>
        <p:blipFill>
          <a:blip r:embed="rId8"/>
          <a:stretch>
            <a:fillRect/>
          </a:stretch>
        </p:blipFill>
        <p:spPr>
          <a:xfrm>
            <a:off x="6462428" y="3673049"/>
            <a:ext cx="2263883" cy="1575043"/>
          </a:xfrm>
          <a:prstGeom prst="rect">
            <a:avLst/>
          </a:prstGeom>
        </p:spPr>
      </p:pic>
      <p:sp>
        <p:nvSpPr>
          <p:cNvPr id="62" name="Tekstvak 2">
            <a:extLst>
              <a:ext uri="{FF2B5EF4-FFF2-40B4-BE49-F238E27FC236}">
                <a16:creationId xmlns:a16="http://schemas.microsoft.com/office/drawing/2014/main" id="{F3B8DECD-7DC2-3449-A98D-E8A812F49219}"/>
              </a:ext>
            </a:extLst>
          </p:cNvPr>
          <p:cNvSpPr txBox="1"/>
          <p:nvPr/>
        </p:nvSpPr>
        <p:spPr>
          <a:xfrm>
            <a:off x="-50631"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COMMUNITY RISK ASSESSMENT</a:t>
            </a:r>
          </a:p>
        </p:txBody>
      </p:sp>
      <p:sp>
        <p:nvSpPr>
          <p:cNvPr id="63" name="Tekstvak 2">
            <a:extLst>
              <a:ext uri="{FF2B5EF4-FFF2-40B4-BE49-F238E27FC236}">
                <a16:creationId xmlns:a16="http://schemas.microsoft.com/office/drawing/2014/main" id="{DF7B910C-0112-9B45-BFF6-7B71F6B14D9B}"/>
              </a:ext>
            </a:extLst>
          </p:cNvPr>
          <p:cNvSpPr txBox="1"/>
          <p:nvPr/>
        </p:nvSpPr>
        <p:spPr>
          <a:xfrm>
            <a:off x="3051178"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IMPACT BASED FORECAST</a:t>
            </a:r>
          </a:p>
        </p:txBody>
      </p:sp>
      <p:sp>
        <p:nvSpPr>
          <p:cNvPr id="64" name="Tekstvak 2">
            <a:extLst>
              <a:ext uri="{FF2B5EF4-FFF2-40B4-BE49-F238E27FC236}">
                <a16:creationId xmlns:a16="http://schemas.microsoft.com/office/drawing/2014/main" id="{3686B27F-F970-234D-8A23-955DC0AC7883}"/>
              </a:ext>
            </a:extLst>
          </p:cNvPr>
          <p:cNvSpPr txBox="1"/>
          <p:nvPr/>
        </p:nvSpPr>
        <p:spPr>
          <a:xfrm>
            <a:off x="6045571"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SURGE INFORMATION MANAGEMENT</a:t>
            </a:r>
          </a:p>
        </p:txBody>
      </p:sp>
    </p:spTree>
    <p:extLst>
      <p:ext uri="{BB962C8B-B14F-4D97-AF65-F5344CB8AC3E}">
        <p14:creationId xmlns:p14="http://schemas.microsoft.com/office/powerpoint/2010/main" val="9431401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6ADA993-00FE-234F-B191-16942A63BB32}"/>
              </a:ext>
            </a:extLst>
          </p:cNvPr>
          <p:cNvPicPr>
            <a:picLocks noChangeAspect="1"/>
          </p:cNvPicPr>
          <p:nvPr/>
        </p:nvPicPr>
        <p:blipFill>
          <a:blip r:embed="rId3"/>
          <a:stretch>
            <a:fillRect/>
          </a:stretch>
        </p:blipFill>
        <p:spPr>
          <a:xfrm>
            <a:off x="1528790" y="1228103"/>
            <a:ext cx="7677708" cy="5341585"/>
          </a:xfrm>
          <a:prstGeom prst="rect">
            <a:avLst/>
          </a:prstGeom>
        </p:spPr>
      </p:pic>
      <p:grpSp>
        <p:nvGrpSpPr>
          <p:cNvPr id="25" name="Group 24">
            <a:extLst>
              <a:ext uri="{FF2B5EF4-FFF2-40B4-BE49-F238E27FC236}">
                <a16:creationId xmlns:a16="http://schemas.microsoft.com/office/drawing/2014/main" id="{6DB35C45-3FE2-EA47-8949-8F64299B45EC}"/>
              </a:ext>
            </a:extLst>
          </p:cNvPr>
          <p:cNvGrpSpPr/>
          <p:nvPr/>
        </p:nvGrpSpPr>
        <p:grpSpPr>
          <a:xfrm>
            <a:off x="839072" y="3175712"/>
            <a:ext cx="1407590" cy="1407590"/>
            <a:chOff x="4474069" y="1762403"/>
            <a:chExt cx="3458958" cy="3458958"/>
          </a:xfrm>
        </p:grpSpPr>
        <p:sp>
          <p:nvSpPr>
            <p:cNvPr id="26" name="Ovaal 9">
              <a:extLst>
                <a:ext uri="{FF2B5EF4-FFF2-40B4-BE49-F238E27FC236}">
                  <a16:creationId xmlns:a16="http://schemas.microsoft.com/office/drawing/2014/main" id="{043E2DFB-8534-0F44-A303-70174DD07C40}"/>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00"/>
            </a:p>
          </p:txBody>
        </p:sp>
        <p:grpSp>
          <p:nvGrpSpPr>
            <p:cNvPr id="27" name="Group 26">
              <a:extLst>
                <a:ext uri="{FF2B5EF4-FFF2-40B4-BE49-F238E27FC236}">
                  <a16:creationId xmlns:a16="http://schemas.microsoft.com/office/drawing/2014/main" id="{F4F70C87-1D53-344E-B3D3-56B7371FF601}"/>
                </a:ext>
              </a:extLst>
            </p:cNvPr>
            <p:cNvGrpSpPr/>
            <p:nvPr/>
          </p:nvGrpSpPr>
          <p:grpSpPr>
            <a:xfrm>
              <a:off x="4474069" y="1762403"/>
              <a:ext cx="3458958" cy="3458958"/>
              <a:chOff x="4259379" y="1711066"/>
              <a:chExt cx="3458958" cy="3458958"/>
            </a:xfrm>
          </p:grpSpPr>
          <p:pic>
            <p:nvPicPr>
              <p:cNvPr id="28" name="Picture 27">
                <a:extLst>
                  <a:ext uri="{FF2B5EF4-FFF2-40B4-BE49-F238E27FC236}">
                    <a16:creationId xmlns:a16="http://schemas.microsoft.com/office/drawing/2014/main" id="{A255055B-1995-D345-B2BE-B57B9E244242}"/>
                  </a:ext>
                </a:extLst>
              </p:cNvPr>
              <p:cNvPicPr>
                <a:picLocks noChangeAspect="1"/>
              </p:cNvPicPr>
              <p:nvPr/>
            </p:nvPicPr>
            <p:blipFill>
              <a:blip r:embed="rId4"/>
              <a:stretch>
                <a:fillRect/>
              </a:stretch>
            </p:blipFill>
            <p:spPr>
              <a:xfrm>
                <a:off x="4259379" y="1711066"/>
                <a:ext cx="3458958" cy="3458958"/>
              </a:xfrm>
              <a:prstGeom prst="rect">
                <a:avLst/>
              </a:prstGeom>
            </p:spPr>
          </p:pic>
          <p:sp>
            <p:nvSpPr>
              <p:cNvPr id="29" name="Rectangle 28">
                <a:extLst>
                  <a:ext uri="{FF2B5EF4-FFF2-40B4-BE49-F238E27FC236}">
                    <a16:creationId xmlns:a16="http://schemas.microsoft.com/office/drawing/2014/main" id="{29C9D5F9-6FCB-A849-908E-B525F4CE8AA8}"/>
                  </a:ext>
                </a:extLst>
              </p:cNvPr>
              <p:cNvSpPr/>
              <p:nvPr/>
            </p:nvSpPr>
            <p:spPr>
              <a:xfrm>
                <a:off x="5197946" y="1901433"/>
                <a:ext cx="1552817" cy="756319"/>
              </a:xfrm>
              <a:prstGeom prst="rect">
                <a:avLst/>
              </a:prstGeom>
            </p:spPr>
            <p:txBody>
              <a:bodyPr wrap="none">
                <a:spAutoFit/>
              </a:bodyPr>
              <a:lstStyle/>
              <a:p>
                <a:pPr algn="ctr"/>
                <a:r>
                  <a:rPr lang="en-US" sz="700">
                    <a:solidFill>
                      <a:schemeClr val="bg1"/>
                    </a:solidFill>
                  </a:rPr>
                  <a:t>DISASTER </a:t>
                </a:r>
              </a:p>
              <a:p>
                <a:pPr algn="ctr"/>
                <a:r>
                  <a:rPr lang="en-US" sz="700">
                    <a:solidFill>
                      <a:schemeClr val="bg1"/>
                    </a:solidFill>
                  </a:rPr>
                  <a:t>RESPONSE</a:t>
                </a:r>
                <a:endParaRPr lang="en-US" sz="700"/>
              </a:p>
            </p:txBody>
          </p:sp>
          <p:sp>
            <p:nvSpPr>
              <p:cNvPr id="30" name="Rectangle 29">
                <a:extLst>
                  <a:ext uri="{FF2B5EF4-FFF2-40B4-BE49-F238E27FC236}">
                    <a16:creationId xmlns:a16="http://schemas.microsoft.com/office/drawing/2014/main" id="{EB7CC1B8-9E03-9A42-BBE4-0FC164261036}"/>
                  </a:ext>
                </a:extLst>
              </p:cNvPr>
              <p:cNvSpPr/>
              <p:nvPr/>
            </p:nvSpPr>
            <p:spPr>
              <a:xfrm rot="16200000">
                <a:off x="6390787" y="3056604"/>
                <a:ext cx="1537060" cy="756319"/>
              </a:xfrm>
              <a:prstGeom prst="rect">
                <a:avLst/>
              </a:prstGeom>
            </p:spPr>
            <p:txBody>
              <a:bodyPr wrap="none">
                <a:spAutoFit/>
              </a:bodyPr>
              <a:lstStyle/>
              <a:p>
                <a:pPr algn="ctr"/>
                <a:r>
                  <a:rPr lang="en-US" sz="700">
                    <a:solidFill>
                      <a:schemeClr val="bg1"/>
                    </a:solidFill>
                  </a:rPr>
                  <a:t>DISASTER </a:t>
                </a:r>
              </a:p>
              <a:p>
                <a:pPr algn="ctr"/>
                <a:r>
                  <a:rPr lang="en-US" sz="700">
                    <a:solidFill>
                      <a:schemeClr val="bg1"/>
                    </a:solidFill>
                  </a:rPr>
                  <a:t>RECOVERY</a:t>
                </a:r>
                <a:endParaRPr lang="en-US" sz="700"/>
              </a:p>
            </p:txBody>
          </p:sp>
          <p:sp>
            <p:nvSpPr>
              <p:cNvPr id="31" name="Rectangle 30">
                <a:extLst>
                  <a:ext uri="{FF2B5EF4-FFF2-40B4-BE49-F238E27FC236}">
                    <a16:creationId xmlns:a16="http://schemas.microsoft.com/office/drawing/2014/main" id="{13B5FF26-4AE2-054A-BC0E-BDD39BE59ED6}"/>
                  </a:ext>
                </a:extLst>
              </p:cNvPr>
              <p:cNvSpPr/>
              <p:nvPr/>
            </p:nvSpPr>
            <p:spPr>
              <a:xfrm rot="5400000">
                <a:off x="3734241" y="3045330"/>
                <a:ext cx="2183083" cy="756319"/>
              </a:xfrm>
              <a:prstGeom prst="rect">
                <a:avLst/>
              </a:prstGeom>
            </p:spPr>
            <p:txBody>
              <a:bodyPr wrap="none">
                <a:spAutoFit/>
              </a:bodyPr>
              <a:lstStyle/>
              <a:p>
                <a:pPr algn="ctr"/>
                <a:r>
                  <a:rPr lang="en-US" sz="700"/>
                  <a:t>EARLY WARNING</a:t>
                </a:r>
              </a:p>
              <a:p>
                <a:pPr algn="ctr"/>
                <a:r>
                  <a:rPr lang="en-US" sz="700"/>
                  <a:t>EARLY ACTION</a:t>
                </a:r>
              </a:p>
            </p:txBody>
          </p:sp>
          <p:sp>
            <p:nvSpPr>
              <p:cNvPr id="32" name="Rectangle 31">
                <a:extLst>
                  <a:ext uri="{FF2B5EF4-FFF2-40B4-BE49-F238E27FC236}">
                    <a16:creationId xmlns:a16="http://schemas.microsoft.com/office/drawing/2014/main" id="{4CDADD10-CAAD-FD45-AD75-2C45F3C7F5AD}"/>
                  </a:ext>
                </a:extLst>
              </p:cNvPr>
              <p:cNvSpPr/>
              <p:nvPr/>
            </p:nvSpPr>
            <p:spPr>
              <a:xfrm>
                <a:off x="5018387" y="4306930"/>
                <a:ext cx="1911282" cy="756319"/>
              </a:xfrm>
              <a:prstGeom prst="rect">
                <a:avLst/>
              </a:prstGeom>
            </p:spPr>
            <p:txBody>
              <a:bodyPr wrap="none">
                <a:spAutoFit/>
              </a:bodyPr>
              <a:lstStyle/>
              <a:p>
                <a:pPr algn="ctr"/>
                <a:r>
                  <a:rPr lang="en-US" sz="700">
                    <a:solidFill>
                      <a:schemeClr val="bg1"/>
                    </a:solidFill>
                  </a:rPr>
                  <a:t>DISASTER</a:t>
                </a:r>
              </a:p>
              <a:p>
                <a:pPr algn="ctr"/>
                <a:r>
                  <a:rPr lang="en-US" sz="700">
                    <a:solidFill>
                      <a:schemeClr val="bg1"/>
                    </a:solidFill>
                  </a:rPr>
                  <a:t>PREPARENESS</a:t>
                </a:r>
                <a:endParaRPr lang="en-US" sz="700"/>
              </a:p>
            </p:txBody>
          </p:sp>
          <p:sp>
            <p:nvSpPr>
              <p:cNvPr id="33" name="Right Arrow 32">
                <a:extLst>
                  <a:ext uri="{FF2B5EF4-FFF2-40B4-BE49-F238E27FC236}">
                    <a16:creationId xmlns:a16="http://schemas.microsoft.com/office/drawing/2014/main" id="{481541B6-4D6A-9C4A-9DE7-3D01FB4868B5}"/>
                  </a:ext>
                </a:extLst>
              </p:cNvPr>
              <p:cNvSpPr/>
              <p:nvPr/>
            </p:nvSpPr>
            <p:spPr>
              <a:xfrm rot="16200000">
                <a:off x="5432198" y="2947486"/>
                <a:ext cx="1083659" cy="97454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sp>
        <p:nvSpPr>
          <p:cNvPr id="2" name="Titel 1">
            <a:extLst>
              <a:ext uri="{FF2B5EF4-FFF2-40B4-BE49-F238E27FC236}">
                <a16:creationId xmlns:a16="http://schemas.microsoft.com/office/drawing/2014/main" id="{D401CD60-484C-47DB-BAFE-F6730B740637}"/>
              </a:ext>
            </a:extLst>
          </p:cNvPr>
          <p:cNvSpPr>
            <a:spLocks noGrp="1"/>
          </p:cNvSpPr>
          <p:nvPr>
            <p:ph type="title" idx="4294967295"/>
          </p:nvPr>
        </p:nvSpPr>
        <p:spPr>
          <a:xfrm>
            <a:off x="1581518" y="277489"/>
            <a:ext cx="9402762" cy="557213"/>
          </a:xfrm>
          <a:prstGeom prst="rect">
            <a:avLst/>
          </a:prstGeom>
        </p:spPr>
        <p:txBody>
          <a:bodyPr>
            <a:normAutofit fontScale="90000"/>
          </a:bodyPr>
          <a:lstStyle/>
          <a:p>
            <a:r>
              <a:rPr lang="en-GB" dirty="0">
                <a:solidFill>
                  <a:schemeClr val="bg1"/>
                </a:solidFill>
              </a:rPr>
              <a:t>PHASE: DISASTER RESPONSE</a:t>
            </a:r>
            <a:endParaRPr lang="nl-NL" dirty="0">
              <a:solidFill>
                <a:schemeClr val="bg1"/>
              </a:solidFill>
            </a:endParaRPr>
          </a:p>
        </p:txBody>
      </p:sp>
    </p:spTree>
    <p:extLst>
      <p:ext uri="{BB962C8B-B14F-4D97-AF65-F5344CB8AC3E}">
        <p14:creationId xmlns:p14="http://schemas.microsoft.com/office/powerpoint/2010/main" val="10195405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7E7091D-0E49-5B4B-802F-5B01AC92AA9F}"/>
              </a:ext>
            </a:extLst>
          </p:cNvPr>
          <p:cNvSpPr/>
          <p:nvPr/>
        </p:nvSpPr>
        <p:spPr>
          <a:xfrm rot="10800000">
            <a:off x="-3" y="691"/>
            <a:ext cx="12210708" cy="10686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0" name="Group 99">
            <a:extLst>
              <a:ext uri="{FF2B5EF4-FFF2-40B4-BE49-F238E27FC236}">
                <a16:creationId xmlns:a16="http://schemas.microsoft.com/office/drawing/2014/main" id="{0E8DBDA4-75B3-A84F-BBA6-8D0AFF126FAA}"/>
              </a:ext>
            </a:extLst>
          </p:cNvPr>
          <p:cNvGrpSpPr/>
          <p:nvPr/>
        </p:nvGrpSpPr>
        <p:grpSpPr>
          <a:xfrm>
            <a:off x="6855647" y="1377158"/>
            <a:ext cx="1470670" cy="1470670"/>
            <a:chOff x="4489297" y="1785956"/>
            <a:chExt cx="3471024" cy="3471024"/>
          </a:xfrm>
        </p:grpSpPr>
        <p:grpSp>
          <p:nvGrpSpPr>
            <p:cNvPr id="101" name="Group 100">
              <a:extLst>
                <a:ext uri="{FF2B5EF4-FFF2-40B4-BE49-F238E27FC236}">
                  <a16:creationId xmlns:a16="http://schemas.microsoft.com/office/drawing/2014/main" id="{43A6E05E-8C81-D849-BA23-BE9B3F7A08AB}"/>
                </a:ext>
              </a:extLst>
            </p:cNvPr>
            <p:cNvGrpSpPr/>
            <p:nvPr/>
          </p:nvGrpSpPr>
          <p:grpSpPr>
            <a:xfrm>
              <a:off x="4489297" y="1785956"/>
              <a:ext cx="3471024" cy="3471024"/>
              <a:chOff x="4474318" y="1762864"/>
              <a:chExt cx="3471024" cy="3471024"/>
            </a:xfrm>
          </p:grpSpPr>
          <p:sp>
            <p:nvSpPr>
              <p:cNvPr id="103" name="Ovaal 9">
                <a:extLst>
                  <a:ext uri="{FF2B5EF4-FFF2-40B4-BE49-F238E27FC236}">
                    <a16:creationId xmlns:a16="http://schemas.microsoft.com/office/drawing/2014/main" id="{28E20BAA-DFB3-1448-A446-1BB7007E7B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04" name="Picture 103">
                <a:extLst>
                  <a:ext uri="{FF2B5EF4-FFF2-40B4-BE49-F238E27FC236}">
                    <a16:creationId xmlns:a16="http://schemas.microsoft.com/office/drawing/2014/main" id="{1093DCBB-FC89-6442-8682-813F95202F31}"/>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05" name="Group 104">
                <a:extLst>
                  <a:ext uri="{FF2B5EF4-FFF2-40B4-BE49-F238E27FC236}">
                    <a16:creationId xmlns:a16="http://schemas.microsoft.com/office/drawing/2014/main" id="{76E9178D-927A-D940-85BE-3470E8C88E84}"/>
                  </a:ext>
                </a:extLst>
              </p:cNvPr>
              <p:cNvGrpSpPr/>
              <p:nvPr/>
            </p:nvGrpSpPr>
            <p:grpSpPr>
              <a:xfrm>
                <a:off x="4640952" y="2033912"/>
                <a:ext cx="3132580" cy="3123397"/>
                <a:chOff x="4640952" y="2033912"/>
                <a:chExt cx="3132580" cy="3123397"/>
              </a:xfrm>
            </p:grpSpPr>
            <p:sp>
              <p:nvSpPr>
                <p:cNvPr id="106" name="Rectangle 105">
                  <a:extLst>
                    <a:ext uri="{FF2B5EF4-FFF2-40B4-BE49-F238E27FC236}">
                      <a16:creationId xmlns:a16="http://schemas.microsoft.com/office/drawing/2014/main" id="{1D5693F3-8EE2-5B4C-B176-F56DD668D2BC}"/>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07" name="Rectangle 106">
                  <a:extLst>
                    <a:ext uri="{FF2B5EF4-FFF2-40B4-BE49-F238E27FC236}">
                      <a16:creationId xmlns:a16="http://schemas.microsoft.com/office/drawing/2014/main" id="{158269E3-8133-A449-856C-AA0BFAE817A9}"/>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08" name="Rectangle 107">
                  <a:extLst>
                    <a:ext uri="{FF2B5EF4-FFF2-40B4-BE49-F238E27FC236}">
                      <a16:creationId xmlns:a16="http://schemas.microsoft.com/office/drawing/2014/main" id="{1E89FF59-AC1F-3146-B35C-8781F8C62E48}"/>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09" name="Rectangle 108">
                  <a:extLst>
                    <a:ext uri="{FF2B5EF4-FFF2-40B4-BE49-F238E27FC236}">
                      <a16:creationId xmlns:a16="http://schemas.microsoft.com/office/drawing/2014/main" id="{284F15AF-DB07-6740-A2CE-E172E142243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02" name="Right Arrow 101">
              <a:extLst>
                <a:ext uri="{FF2B5EF4-FFF2-40B4-BE49-F238E27FC236}">
                  <a16:creationId xmlns:a16="http://schemas.microsoft.com/office/drawing/2014/main" id="{1E4AD5E6-ECFC-2E48-985A-5E213D5B94AA}"/>
                </a:ext>
              </a:extLst>
            </p:cNvPr>
            <p:cNvSpPr/>
            <p:nvPr/>
          </p:nvSpPr>
          <p:spPr>
            <a:xfrm rot="16200000">
              <a:off x="5680388" y="3023885"/>
              <a:ext cx="1083659" cy="974546"/>
            </a:xfrm>
            <a:prstGeom prst="rightArrow">
              <a:avLst/>
            </a:prstGeom>
            <a:solidFill>
              <a:srgbClr val="DC2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10" name="Group 109">
            <a:extLst>
              <a:ext uri="{FF2B5EF4-FFF2-40B4-BE49-F238E27FC236}">
                <a16:creationId xmlns:a16="http://schemas.microsoft.com/office/drawing/2014/main" id="{AA91374C-061D-F84C-BF7E-A257DE933A7A}"/>
              </a:ext>
            </a:extLst>
          </p:cNvPr>
          <p:cNvGrpSpPr/>
          <p:nvPr/>
        </p:nvGrpSpPr>
        <p:grpSpPr>
          <a:xfrm>
            <a:off x="3830764" y="1365438"/>
            <a:ext cx="1470670" cy="1470670"/>
            <a:chOff x="4489297" y="1785956"/>
            <a:chExt cx="3471024" cy="3471024"/>
          </a:xfrm>
        </p:grpSpPr>
        <p:grpSp>
          <p:nvGrpSpPr>
            <p:cNvPr id="111" name="Group 110">
              <a:extLst>
                <a:ext uri="{FF2B5EF4-FFF2-40B4-BE49-F238E27FC236}">
                  <a16:creationId xmlns:a16="http://schemas.microsoft.com/office/drawing/2014/main" id="{953883EC-416F-5D44-8022-ADA5A71FE5C7}"/>
                </a:ext>
              </a:extLst>
            </p:cNvPr>
            <p:cNvGrpSpPr/>
            <p:nvPr/>
          </p:nvGrpSpPr>
          <p:grpSpPr>
            <a:xfrm>
              <a:off x="4489297" y="1785956"/>
              <a:ext cx="3471024" cy="3471024"/>
              <a:chOff x="4474318" y="1762864"/>
              <a:chExt cx="3471024" cy="3471024"/>
            </a:xfrm>
          </p:grpSpPr>
          <p:sp>
            <p:nvSpPr>
              <p:cNvPr id="113" name="Ovaal 9">
                <a:extLst>
                  <a:ext uri="{FF2B5EF4-FFF2-40B4-BE49-F238E27FC236}">
                    <a16:creationId xmlns:a16="http://schemas.microsoft.com/office/drawing/2014/main" id="{CAB2A52D-C8FE-7946-9BCA-743CC2905A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14" name="Picture 113">
                <a:extLst>
                  <a:ext uri="{FF2B5EF4-FFF2-40B4-BE49-F238E27FC236}">
                    <a16:creationId xmlns:a16="http://schemas.microsoft.com/office/drawing/2014/main" id="{56D12629-EA6D-C74E-BC10-A38220D6AA28}"/>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15" name="Group 114">
                <a:extLst>
                  <a:ext uri="{FF2B5EF4-FFF2-40B4-BE49-F238E27FC236}">
                    <a16:creationId xmlns:a16="http://schemas.microsoft.com/office/drawing/2014/main" id="{92846AEC-EC17-814F-8852-FFD47F97DA8D}"/>
                  </a:ext>
                </a:extLst>
              </p:cNvPr>
              <p:cNvGrpSpPr/>
              <p:nvPr/>
            </p:nvGrpSpPr>
            <p:grpSpPr>
              <a:xfrm>
                <a:off x="4640952" y="1994674"/>
                <a:ext cx="3132580" cy="3162635"/>
                <a:chOff x="4640952" y="1994674"/>
                <a:chExt cx="3132580" cy="3162635"/>
              </a:xfrm>
            </p:grpSpPr>
            <p:sp>
              <p:nvSpPr>
                <p:cNvPr id="116" name="Rectangle 115">
                  <a:extLst>
                    <a:ext uri="{FF2B5EF4-FFF2-40B4-BE49-F238E27FC236}">
                      <a16:creationId xmlns:a16="http://schemas.microsoft.com/office/drawing/2014/main" id="{11C487FD-5DFA-CE47-8C42-E27633E45BC6}"/>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17" name="Rectangle 116">
                  <a:extLst>
                    <a:ext uri="{FF2B5EF4-FFF2-40B4-BE49-F238E27FC236}">
                      <a16:creationId xmlns:a16="http://schemas.microsoft.com/office/drawing/2014/main" id="{D497D9D8-0E40-064F-A62D-AC026721A4EB}"/>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18" name="Rectangle 117">
                  <a:extLst>
                    <a:ext uri="{FF2B5EF4-FFF2-40B4-BE49-F238E27FC236}">
                      <a16:creationId xmlns:a16="http://schemas.microsoft.com/office/drawing/2014/main" id="{FF362DDB-2856-4E4A-89D8-9ECC6B172A3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19" name="Rectangle 118">
                  <a:extLst>
                    <a:ext uri="{FF2B5EF4-FFF2-40B4-BE49-F238E27FC236}">
                      <a16:creationId xmlns:a16="http://schemas.microsoft.com/office/drawing/2014/main" id="{242C6D45-B0DA-624C-AAB1-AE61A52A684D}"/>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12" name="Right Arrow 111">
              <a:extLst>
                <a:ext uri="{FF2B5EF4-FFF2-40B4-BE49-F238E27FC236}">
                  <a16:creationId xmlns:a16="http://schemas.microsoft.com/office/drawing/2014/main" id="{9082C1AF-D9E5-A54E-B4C2-73DF7A7F01A0}"/>
                </a:ext>
              </a:extLst>
            </p:cNvPr>
            <p:cNvSpPr/>
            <p:nvPr/>
          </p:nvSpPr>
          <p:spPr>
            <a:xfrm rot="10800000">
              <a:off x="5641150" y="3023884"/>
              <a:ext cx="1083658" cy="974545"/>
            </a:xfrm>
            <a:prstGeom prst="rightArrow">
              <a:avLst/>
            </a:prstGeom>
            <a:solidFill>
              <a:srgbClr val="F59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20" name="Group 119">
            <a:extLst>
              <a:ext uri="{FF2B5EF4-FFF2-40B4-BE49-F238E27FC236}">
                <a16:creationId xmlns:a16="http://schemas.microsoft.com/office/drawing/2014/main" id="{708227DF-1C02-1B48-9C58-C9768C469150}"/>
              </a:ext>
            </a:extLst>
          </p:cNvPr>
          <p:cNvGrpSpPr/>
          <p:nvPr/>
        </p:nvGrpSpPr>
        <p:grpSpPr>
          <a:xfrm>
            <a:off x="823260" y="1386776"/>
            <a:ext cx="1470670" cy="1470670"/>
            <a:chOff x="4489297" y="1785956"/>
            <a:chExt cx="3471024" cy="3471024"/>
          </a:xfrm>
        </p:grpSpPr>
        <p:grpSp>
          <p:nvGrpSpPr>
            <p:cNvPr id="121" name="Group 120">
              <a:extLst>
                <a:ext uri="{FF2B5EF4-FFF2-40B4-BE49-F238E27FC236}">
                  <a16:creationId xmlns:a16="http://schemas.microsoft.com/office/drawing/2014/main" id="{AB255113-9D13-994F-B422-C9B86623C962}"/>
                </a:ext>
              </a:extLst>
            </p:cNvPr>
            <p:cNvGrpSpPr/>
            <p:nvPr/>
          </p:nvGrpSpPr>
          <p:grpSpPr>
            <a:xfrm>
              <a:off x="4489297" y="1785956"/>
              <a:ext cx="3471024" cy="3471024"/>
              <a:chOff x="4474318" y="1762864"/>
              <a:chExt cx="3471024" cy="3471024"/>
            </a:xfrm>
          </p:grpSpPr>
          <p:sp>
            <p:nvSpPr>
              <p:cNvPr id="123" name="Ovaal 9">
                <a:extLst>
                  <a:ext uri="{FF2B5EF4-FFF2-40B4-BE49-F238E27FC236}">
                    <a16:creationId xmlns:a16="http://schemas.microsoft.com/office/drawing/2014/main" id="{49C3D7BD-CA01-EA45-9E95-7CA080F14FED}"/>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24" name="Picture 123">
                <a:extLst>
                  <a:ext uri="{FF2B5EF4-FFF2-40B4-BE49-F238E27FC236}">
                    <a16:creationId xmlns:a16="http://schemas.microsoft.com/office/drawing/2014/main" id="{71BA5B4D-DB3C-A343-A4E9-374BAA8ABE1B}"/>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25" name="Group 124">
                <a:extLst>
                  <a:ext uri="{FF2B5EF4-FFF2-40B4-BE49-F238E27FC236}">
                    <a16:creationId xmlns:a16="http://schemas.microsoft.com/office/drawing/2014/main" id="{141470D4-39A8-5542-AED5-7AB3553EB7ED}"/>
                  </a:ext>
                </a:extLst>
              </p:cNvPr>
              <p:cNvGrpSpPr/>
              <p:nvPr/>
            </p:nvGrpSpPr>
            <p:grpSpPr>
              <a:xfrm>
                <a:off x="4640952" y="1994674"/>
                <a:ext cx="3132580" cy="3162635"/>
                <a:chOff x="4640952" y="1994674"/>
                <a:chExt cx="3132580" cy="3162635"/>
              </a:xfrm>
            </p:grpSpPr>
            <p:sp>
              <p:nvSpPr>
                <p:cNvPr id="126" name="Rectangle 125">
                  <a:extLst>
                    <a:ext uri="{FF2B5EF4-FFF2-40B4-BE49-F238E27FC236}">
                      <a16:creationId xmlns:a16="http://schemas.microsoft.com/office/drawing/2014/main" id="{4CB1F3AA-709C-6844-A9CE-4FA16CD3EF05}"/>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27" name="Rectangle 126">
                  <a:extLst>
                    <a:ext uri="{FF2B5EF4-FFF2-40B4-BE49-F238E27FC236}">
                      <a16:creationId xmlns:a16="http://schemas.microsoft.com/office/drawing/2014/main" id="{AC432842-043B-A44C-A793-D20B6505996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28" name="Rectangle 127">
                  <a:extLst>
                    <a:ext uri="{FF2B5EF4-FFF2-40B4-BE49-F238E27FC236}">
                      <a16:creationId xmlns:a16="http://schemas.microsoft.com/office/drawing/2014/main" id="{9CD94D8A-B59F-1342-AB4B-8C05A048BAE7}"/>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29" name="Rectangle 128">
                  <a:extLst>
                    <a:ext uri="{FF2B5EF4-FFF2-40B4-BE49-F238E27FC236}">
                      <a16:creationId xmlns:a16="http://schemas.microsoft.com/office/drawing/2014/main" id="{6924187E-9206-C242-9F04-6A3AB5CB741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22" name="Right Arrow 121">
              <a:extLst>
                <a:ext uri="{FF2B5EF4-FFF2-40B4-BE49-F238E27FC236}">
                  <a16:creationId xmlns:a16="http://schemas.microsoft.com/office/drawing/2014/main" id="{3F321A93-9AB4-1B4A-B529-7E4E685837BA}"/>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31" name="Group 130">
            <a:extLst>
              <a:ext uri="{FF2B5EF4-FFF2-40B4-BE49-F238E27FC236}">
                <a16:creationId xmlns:a16="http://schemas.microsoft.com/office/drawing/2014/main" id="{3A5143A9-320F-014B-808E-D50C47F6A45C}"/>
              </a:ext>
            </a:extLst>
          </p:cNvPr>
          <p:cNvGrpSpPr/>
          <p:nvPr/>
        </p:nvGrpSpPr>
        <p:grpSpPr>
          <a:xfrm>
            <a:off x="9992679" y="1344712"/>
            <a:ext cx="1470670" cy="1470670"/>
            <a:chOff x="4474318" y="1762864"/>
            <a:chExt cx="3471024" cy="3471024"/>
          </a:xfrm>
        </p:grpSpPr>
        <p:sp>
          <p:nvSpPr>
            <p:cNvPr id="135" name="Ovaal 9">
              <a:extLst>
                <a:ext uri="{FF2B5EF4-FFF2-40B4-BE49-F238E27FC236}">
                  <a16:creationId xmlns:a16="http://schemas.microsoft.com/office/drawing/2014/main" id="{AD2B184D-6490-E74A-BC27-A01DB812B3A4}"/>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36" name="Picture 135">
              <a:extLst>
                <a:ext uri="{FF2B5EF4-FFF2-40B4-BE49-F238E27FC236}">
                  <a16:creationId xmlns:a16="http://schemas.microsoft.com/office/drawing/2014/main" id="{EB1FFE4E-C795-5A47-962A-5AD8E678DD31}"/>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37" name="Group 136">
              <a:extLst>
                <a:ext uri="{FF2B5EF4-FFF2-40B4-BE49-F238E27FC236}">
                  <a16:creationId xmlns:a16="http://schemas.microsoft.com/office/drawing/2014/main" id="{37100669-972C-6348-B41A-D5256695ABA7}"/>
                </a:ext>
              </a:extLst>
            </p:cNvPr>
            <p:cNvGrpSpPr/>
            <p:nvPr/>
          </p:nvGrpSpPr>
          <p:grpSpPr>
            <a:xfrm>
              <a:off x="4640952" y="2033912"/>
              <a:ext cx="3132580" cy="3123397"/>
              <a:chOff x="4640952" y="2033912"/>
              <a:chExt cx="3132580" cy="3123397"/>
            </a:xfrm>
          </p:grpSpPr>
          <p:sp>
            <p:nvSpPr>
              <p:cNvPr id="138" name="Rectangle 137">
                <a:extLst>
                  <a:ext uri="{FF2B5EF4-FFF2-40B4-BE49-F238E27FC236}">
                    <a16:creationId xmlns:a16="http://schemas.microsoft.com/office/drawing/2014/main" id="{C483BC54-4DC3-9245-9D24-03270D658178}"/>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39" name="Rectangle 138">
                <a:extLst>
                  <a:ext uri="{FF2B5EF4-FFF2-40B4-BE49-F238E27FC236}">
                    <a16:creationId xmlns:a16="http://schemas.microsoft.com/office/drawing/2014/main" id="{3C982A86-0FDF-DC4C-B572-99FD42DD325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40" name="Rectangle 139">
                <a:extLst>
                  <a:ext uri="{FF2B5EF4-FFF2-40B4-BE49-F238E27FC236}">
                    <a16:creationId xmlns:a16="http://schemas.microsoft.com/office/drawing/2014/main" id="{27CB6F27-6BF9-4E47-B286-4FBEDD46CD1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41" name="Rectangle 140">
                <a:extLst>
                  <a:ext uri="{FF2B5EF4-FFF2-40B4-BE49-F238E27FC236}">
                    <a16:creationId xmlns:a16="http://schemas.microsoft.com/office/drawing/2014/main" id="{272D2AE5-578D-DE4F-B171-49BBB0EA374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grpSp>
        <p:nvGrpSpPr>
          <p:cNvPr id="146" name="Group 145">
            <a:extLst>
              <a:ext uri="{FF2B5EF4-FFF2-40B4-BE49-F238E27FC236}">
                <a16:creationId xmlns:a16="http://schemas.microsoft.com/office/drawing/2014/main" id="{BBCFAFFC-50FA-0949-9CD4-A94D0B05113B}"/>
              </a:ext>
            </a:extLst>
          </p:cNvPr>
          <p:cNvGrpSpPr/>
          <p:nvPr/>
        </p:nvGrpSpPr>
        <p:grpSpPr>
          <a:xfrm>
            <a:off x="0" y="162527"/>
            <a:ext cx="1727829" cy="1317149"/>
            <a:chOff x="0" y="5222829"/>
            <a:chExt cx="2826914" cy="2154997"/>
          </a:xfrm>
        </p:grpSpPr>
        <p:sp>
          <p:nvSpPr>
            <p:cNvPr id="147" name="object 34">
              <a:extLst>
                <a:ext uri="{FF2B5EF4-FFF2-40B4-BE49-F238E27FC236}">
                  <a16:creationId xmlns:a16="http://schemas.microsoft.com/office/drawing/2014/main" id="{AEBC0BB5-E091-594E-9D3C-8D6D7B9B5459}"/>
                </a:ext>
              </a:extLst>
            </p:cNvPr>
            <p:cNvSpPr/>
            <p:nvPr/>
          </p:nvSpPr>
          <p:spPr>
            <a:xfrm>
              <a:off x="0" y="5222829"/>
              <a:ext cx="2826914" cy="2154997"/>
            </a:xfrm>
            <a:prstGeom prst="rect">
              <a:avLst/>
            </a:prstGeom>
            <a:blipFill>
              <a:blip r:embed="rId4" cstate="print"/>
              <a:stretch>
                <a:fillRect/>
              </a:stretch>
            </a:blipFill>
          </p:spPr>
          <p:txBody>
            <a:bodyPr wrap="square" lIns="0" tIns="0" rIns="0" bIns="0" rtlCol="0"/>
            <a:lstStyle/>
            <a:p>
              <a:endParaRPr/>
            </a:p>
          </p:txBody>
        </p:sp>
        <p:sp>
          <p:nvSpPr>
            <p:cNvPr id="148" name="object 35">
              <a:extLst>
                <a:ext uri="{FF2B5EF4-FFF2-40B4-BE49-F238E27FC236}">
                  <a16:creationId xmlns:a16="http://schemas.microsoft.com/office/drawing/2014/main" id="{1C200259-AC38-694C-A64A-E0D37AF6ECCD}"/>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49" name="object 36">
              <a:extLst>
                <a:ext uri="{FF2B5EF4-FFF2-40B4-BE49-F238E27FC236}">
                  <a16:creationId xmlns:a16="http://schemas.microsoft.com/office/drawing/2014/main" id="{153CF9A0-8F9D-514A-9600-16B7161DA306}"/>
                </a:ext>
              </a:extLst>
            </p:cNvPr>
            <p:cNvSpPr/>
            <p:nvPr/>
          </p:nvSpPr>
          <p:spPr>
            <a:xfrm>
              <a:off x="57466" y="5589731"/>
              <a:ext cx="2309715" cy="561404"/>
            </a:xfrm>
            <a:prstGeom prst="rect">
              <a:avLst/>
            </a:prstGeom>
            <a:blipFill>
              <a:blip r:embed="rId5" cstate="print"/>
              <a:stretch>
                <a:fillRect/>
              </a:stretch>
            </a:blipFill>
          </p:spPr>
          <p:txBody>
            <a:bodyPr wrap="square" lIns="0" tIns="0" rIns="0" bIns="0" rtlCol="0"/>
            <a:lstStyle/>
            <a:p>
              <a:endParaRPr/>
            </a:p>
          </p:txBody>
        </p:sp>
      </p:grpSp>
      <p:pic>
        <p:nvPicPr>
          <p:cNvPr id="150" name="Picture 8" descr="https://trello-attachments.s3.amazonaws.com/56bc5fbc280df63b4f5f4c1b/59dc6d14dc427d3b2f2d003b/f827df7f98a155b85c0187f18defad66/Malawi_beforeafter_with_title.png">
            <a:extLst>
              <a:ext uri="{FF2B5EF4-FFF2-40B4-BE49-F238E27FC236}">
                <a16:creationId xmlns:a16="http://schemas.microsoft.com/office/drawing/2014/main" id="{82211E58-2829-F24D-927F-B675C55EF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818" y="3673049"/>
            <a:ext cx="2829944" cy="218193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564E06D-82BF-CE4A-8E99-F33E5BBD7C04}"/>
              </a:ext>
            </a:extLst>
          </p:cNvPr>
          <p:cNvGrpSpPr/>
          <p:nvPr/>
        </p:nvGrpSpPr>
        <p:grpSpPr>
          <a:xfrm>
            <a:off x="3106884" y="3673049"/>
            <a:ext cx="3138928" cy="1472443"/>
            <a:chOff x="-34484" y="1106489"/>
            <a:chExt cx="12260968" cy="5751511"/>
          </a:xfrm>
        </p:grpSpPr>
        <p:pic>
          <p:nvPicPr>
            <p:cNvPr id="151" name="Picture 150">
              <a:extLst>
                <a:ext uri="{FF2B5EF4-FFF2-40B4-BE49-F238E27FC236}">
                  <a16:creationId xmlns:a16="http://schemas.microsoft.com/office/drawing/2014/main" id="{51B6131F-8F5C-5A41-AE15-FAC23BB0C5C4}"/>
                </a:ext>
              </a:extLst>
            </p:cNvPr>
            <p:cNvPicPr>
              <a:picLocks noChangeAspect="1"/>
            </p:cNvPicPr>
            <p:nvPr/>
          </p:nvPicPr>
          <p:blipFill>
            <a:blip r:embed="rId7"/>
            <a:stretch>
              <a:fillRect/>
            </a:stretch>
          </p:blipFill>
          <p:spPr>
            <a:xfrm>
              <a:off x="8159262" y="1106490"/>
              <a:ext cx="4067222" cy="5751510"/>
            </a:xfrm>
            <a:prstGeom prst="rect">
              <a:avLst/>
            </a:prstGeom>
          </p:spPr>
        </p:pic>
        <p:pic>
          <p:nvPicPr>
            <p:cNvPr id="152" name="Picture 151">
              <a:extLst>
                <a:ext uri="{FF2B5EF4-FFF2-40B4-BE49-F238E27FC236}">
                  <a16:creationId xmlns:a16="http://schemas.microsoft.com/office/drawing/2014/main" id="{F63A9F70-8A57-464A-AB9B-9D509A04859F}"/>
                </a:ext>
              </a:extLst>
            </p:cNvPr>
            <p:cNvPicPr>
              <a:picLocks noChangeAspect="1"/>
            </p:cNvPicPr>
            <p:nvPr/>
          </p:nvPicPr>
          <p:blipFill>
            <a:blip r:embed="rId8"/>
            <a:stretch>
              <a:fillRect/>
            </a:stretch>
          </p:blipFill>
          <p:spPr>
            <a:xfrm>
              <a:off x="-34484" y="1106490"/>
              <a:ext cx="4067222" cy="5751510"/>
            </a:xfrm>
            <a:prstGeom prst="rect">
              <a:avLst/>
            </a:prstGeom>
          </p:spPr>
        </p:pic>
        <p:pic>
          <p:nvPicPr>
            <p:cNvPr id="153" name="Picture 152">
              <a:extLst>
                <a:ext uri="{FF2B5EF4-FFF2-40B4-BE49-F238E27FC236}">
                  <a16:creationId xmlns:a16="http://schemas.microsoft.com/office/drawing/2014/main" id="{281BF79B-B0F9-5E43-8D3B-449F8A7C40A1}"/>
                </a:ext>
              </a:extLst>
            </p:cNvPr>
            <p:cNvPicPr>
              <a:picLocks noChangeAspect="1"/>
            </p:cNvPicPr>
            <p:nvPr/>
          </p:nvPicPr>
          <p:blipFill>
            <a:blip r:embed="rId9"/>
            <a:stretch>
              <a:fillRect/>
            </a:stretch>
          </p:blipFill>
          <p:spPr>
            <a:xfrm>
              <a:off x="4062389" y="1106489"/>
              <a:ext cx="4067222" cy="5751511"/>
            </a:xfrm>
            <a:prstGeom prst="rect">
              <a:avLst/>
            </a:prstGeom>
          </p:spPr>
        </p:pic>
      </p:grpSp>
      <p:grpSp>
        <p:nvGrpSpPr>
          <p:cNvPr id="154" name="Group 153">
            <a:extLst>
              <a:ext uri="{FF2B5EF4-FFF2-40B4-BE49-F238E27FC236}">
                <a16:creationId xmlns:a16="http://schemas.microsoft.com/office/drawing/2014/main" id="{0CE4926C-B50C-C045-9E9F-8B155E2FF1BA}"/>
              </a:ext>
            </a:extLst>
          </p:cNvPr>
          <p:cNvGrpSpPr/>
          <p:nvPr/>
        </p:nvGrpSpPr>
        <p:grpSpPr>
          <a:xfrm>
            <a:off x="9004688" y="3673050"/>
            <a:ext cx="3003849" cy="1711772"/>
            <a:chOff x="2200904" y="1463040"/>
            <a:chExt cx="8488867" cy="5235160"/>
          </a:xfrm>
        </p:grpSpPr>
        <p:pic>
          <p:nvPicPr>
            <p:cNvPr id="155" name="Picture 154">
              <a:extLst>
                <a:ext uri="{FF2B5EF4-FFF2-40B4-BE49-F238E27FC236}">
                  <a16:creationId xmlns:a16="http://schemas.microsoft.com/office/drawing/2014/main" id="{B7DDA923-87FD-454C-B858-6495564F0AB0}"/>
                </a:ext>
              </a:extLst>
            </p:cNvPr>
            <p:cNvPicPr>
              <a:picLocks noChangeAspect="1"/>
            </p:cNvPicPr>
            <p:nvPr/>
          </p:nvPicPr>
          <p:blipFill rotWithShape="1">
            <a:blip r:embed="rId10">
              <a:extLst>
                <a:ext uri="{28A0092B-C50C-407E-A947-70E740481C1C}">
                  <a14:useLocalDpi xmlns:a14="http://schemas.microsoft.com/office/drawing/2010/main" val="0"/>
                </a:ext>
              </a:extLst>
            </a:blip>
            <a:srcRect l="5141" t="9169" r="5707" b="13061"/>
            <a:stretch/>
          </p:blipFill>
          <p:spPr>
            <a:xfrm>
              <a:off x="2200904" y="1463040"/>
              <a:ext cx="8488867" cy="5235160"/>
            </a:xfrm>
            <a:prstGeom prst="rect">
              <a:avLst/>
            </a:prstGeom>
          </p:spPr>
        </p:pic>
        <p:sp>
          <p:nvSpPr>
            <p:cNvPr id="156" name="Rectangle 155">
              <a:extLst>
                <a:ext uri="{FF2B5EF4-FFF2-40B4-BE49-F238E27FC236}">
                  <a16:creationId xmlns:a16="http://schemas.microsoft.com/office/drawing/2014/main" id="{49DAD7CC-A9EC-3B41-ACD2-44504558BCD0}"/>
                </a:ext>
              </a:extLst>
            </p:cNvPr>
            <p:cNvSpPr/>
            <p:nvPr/>
          </p:nvSpPr>
          <p:spPr>
            <a:xfrm>
              <a:off x="4985657" y="6436943"/>
              <a:ext cx="1456050"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Right Arrow 156">
            <a:extLst>
              <a:ext uri="{FF2B5EF4-FFF2-40B4-BE49-F238E27FC236}">
                <a16:creationId xmlns:a16="http://schemas.microsoft.com/office/drawing/2014/main" id="{7B0CB4AC-20AA-144C-9512-12C7CECB5A79}"/>
              </a:ext>
            </a:extLst>
          </p:cNvPr>
          <p:cNvSpPr/>
          <p:nvPr/>
        </p:nvSpPr>
        <p:spPr>
          <a:xfrm>
            <a:off x="10512075" y="1874899"/>
            <a:ext cx="459145" cy="412914"/>
          </a:xfrm>
          <a:prstGeom prst="rightArrow">
            <a:avLst/>
          </a:prstGeom>
          <a:solidFill>
            <a:srgbClr val="F57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58" name="Picture 157">
            <a:extLst>
              <a:ext uri="{FF2B5EF4-FFF2-40B4-BE49-F238E27FC236}">
                <a16:creationId xmlns:a16="http://schemas.microsoft.com/office/drawing/2014/main" id="{6FF612A6-437F-C74D-8382-024F27B5891D}"/>
              </a:ext>
            </a:extLst>
          </p:cNvPr>
          <p:cNvPicPr>
            <a:picLocks noChangeAspect="1"/>
          </p:cNvPicPr>
          <p:nvPr/>
        </p:nvPicPr>
        <p:blipFill>
          <a:blip r:embed="rId11"/>
          <a:stretch>
            <a:fillRect/>
          </a:stretch>
        </p:blipFill>
        <p:spPr>
          <a:xfrm>
            <a:off x="6462428" y="3673049"/>
            <a:ext cx="2263883" cy="1575043"/>
          </a:xfrm>
          <a:prstGeom prst="rect">
            <a:avLst/>
          </a:prstGeom>
        </p:spPr>
      </p:pic>
      <p:sp>
        <p:nvSpPr>
          <p:cNvPr id="159" name="Tekstvak 2">
            <a:extLst>
              <a:ext uri="{FF2B5EF4-FFF2-40B4-BE49-F238E27FC236}">
                <a16:creationId xmlns:a16="http://schemas.microsoft.com/office/drawing/2014/main" id="{C124696F-7CAD-B24E-8048-024511A3D66A}"/>
              </a:ext>
            </a:extLst>
          </p:cNvPr>
          <p:cNvSpPr txBox="1"/>
          <p:nvPr/>
        </p:nvSpPr>
        <p:spPr>
          <a:xfrm>
            <a:off x="-50631"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COMMUNITY RISK ASSESSMENT</a:t>
            </a:r>
          </a:p>
        </p:txBody>
      </p:sp>
      <p:sp>
        <p:nvSpPr>
          <p:cNvPr id="160" name="Tekstvak 2">
            <a:extLst>
              <a:ext uri="{FF2B5EF4-FFF2-40B4-BE49-F238E27FC236}">
                <a16:creationId xmlns:a16="http://schemas.microsoft.com/office/drawing/2014/main" id="{D47C6B5C-091C-E445-A7D7-F7AAF0ED8241}"/>
              </a:ext>
            </a:extLst>
          </p:cNvPr>
          <p:cNvSpPr txBox="1"/>
          <p:nvPr/>
        </p:nvSpPr>
        <p:spPr>
          <a:xfrm>
            <a:off x="3051178"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IMPACT BASED FORECAST</a:t>
            </a:r>
          </a:p>
        </p:txBody>
      </p:sp>
      <p:sp>
        <p:nvSpPr>
          <p:cNvPr id="161" name="Tekstvak 2">
            <a:extLst>
              <a:ext uri="{FF2B5EF4-FFF2-40B4-BE49-F238E27FC236}">
                <a16:creationId xmlns:a16="http://schemas.microsoft.com/office/drawing/2014/main" id="{D5930F53-3996-CE4E-92E8-E5FFB7D63232}"/>
              </a:ext>
            </a:extLst>
          </p:cNvPr>
          <p:cNvSpPr txBox="1"/>
          <p:nvPr/>
        </p:nvSpPr>
        <p:spPr>
          <a:xfrm>
            <a:off x="6045571"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SURGE INFORMATION MANAGEMENT</a:t>
            </a:r>
          </a:p>
        </p:txBody>
      </p:sp>
      <p:sp>
        <p:nvSpPr>
          <p:cNvPr id="162" name="Tekstvak 2">
            <a:extLst>
              <a:ext uri="{FF2B5EF4-FFF2-40B4-BE49-F238E27FC236}">
                <a16:creationId xmlns:a16="http://schemas.microsoft.com/office/drawing/2014/main" id="{694F5C55-F7D2-2442-85CD-CB19A4993C5F}"/>
              </a:ext>
            </a:extLst>
          </p:cNvPr>
          <p:cNvSpPr txBox="1"/>
          <p:nvPr/>
        </p:nvSpPr>
        <p:spPr>
          <a:xfrm>
            <a:off x="8904640"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DAMMAGE ASSESSMENT</a:t>
            </a:r>
          </a:p>
        </p:txBody>
      </p:sp>
      <p:sp>
        <p:nvSpPr>
          <p:cNvPr id="66" name="Rectangle 65">
            <a:extLst>
              <a:ext uri="{FF2B5EF4-FFF2-40B4-BE49-F238E27FC236}">
                <a16:creationId xmlns:a16="http://schemas.microsoft.com/office/drawing/2014/main" id="{3906A15C-5F01-47AD-993A-0DFCCDE7B4E4}"/>
              </a:ext>
            </a:extLst>
          </p:cNvPr>
          <p:cNvSpPr/>
          <p:nvPr/>
        </p:nvSpPr>
        <p:spPr>
          <a:xfrm>
            <a:off x="9365" y="2120"/>
            <a:ext cx="12192000" cy="1062318"/>
          </a:xfrm>
          <a:prstGeom prst="rect">
            <a:avLst/>
          </a:prstGeom>
          <a:solidFill>
            <a:srgbClr val="F57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FEECBA7-9272-4F24-BC4C-ED1034B31458}"/>
              </a:ext>
            </a:extLst>
          </p:cNvPr>
          <p:cNvSpPr/>
          <p:nvPr/>
        </p:nvSpPr>
        <p:spPr>
          <a:xfrm>
            <a:off x="1558022" y="270317"/>
            <a:ext cx="10663210" cy="553998"/>
          </a:xfrm>
          <a:prstGeom prst="rect">
            <a:avLst/>
          </a:prstGeom>
        </p:spPr>
        <p:txBody>
          <a:bodyPr wrap="square">
            <a:spAutoFit/>
          </a:bodyPr>
          <a:lstStyle/>
          <a:p>
            <a:r>
              <a:rPr lang="en-US" sz="3000" dirty="0">
                <a:solidFill>
                  <a:schemeClr val="bg1"/>
                </a:solidFill>
                <a:latin typeface="Gotham Rounded Bold" panose="02000000000000000000" pitchFamily="2" charset="77"/>
                <a:ea typeface="Open Sans" panose="020B0606030504020204" pitchFamily="34" charset="0"/>
                <a:cs typeface="Open Sans" panose="020B0606030504020204" pitchFamily="34" charset="0"/>
              </a:rPr>
              <a:t>PHASE: DISASTER RECOVERY</a:t>
            </a:r>
          </a:p>
        </p:txBody>
      </p:sp>
      <p:grpSp>
        <p:nvGrpSpPr>
          <p:cNvPr id="68" name="Group 67">
            <a:extLst>
              <a:ext uri="{FF2B5EF4-FFF2-40B4-BE49-F238E27FC236}">
                <a16:creationId xmlns:a16="http://schemas.microsoft.com/office/drawing/2014/main" id="{B40613D2-EBF8-4194-BC45-ABDBA5586362}"/>
              </a:ext>
            </a:extLst>
          </p:cNvPr>
          <p:cNvGrpSpPr/>
          <p:nvPr/>
        </p:nvGrpSpPr>
        <p:grpSpPr>
          <a:xfrm>
            <a:off x="9365" y="164647"/>
            <a:ext cx="1727829" cy="1317149"/>
            <a:chOff x="0" y="5222829"/>
            <a:chExt cx="2826914" cy="2154997"/>
          </a:xfrm>
        </p:grpSpPr>
        <p:sp>
          <p:nvSpPr>
            <p:cNvPr id="69" name="object 34">
              <a:extLst>
                <a:ext uri="{FF2B5EF4-FFF2-40B4-BE49-F238E27FC236}">
                  <a16:creationId xmlns:a16="http://schemas.microsoft.com/office/drawing/2014/main" id="{7EE3DF9E-E1AB-4C8B-928C-6AFE2C00F7D1}"/>
                </a:ext>
              </a:extLst>
            </p:cNvPr>
            <p:cNvSpPr/>
            <p:nvPr/>
          </p:nvSpPr>
          <p:spPr>
            <a:xfrm>
              <a:off x="0" y="5222829"/>
              <a:ext cx="2826914" cy="2154997"/>
            </a:xfrm>
            <a:prstGeom prst="rect">
              <a:avLst/>
            </a:prstGeom>
            <a:blipFill>
              <a:blip r:embed="rId4" cstate="print"/>
              <a:stretch>
                <a:fillRect/>
              </a:stretch>
            </a:blipFill>
          </p:spPr>
          <p:txBody>
            <a:bodyPr wrap="square" lIns="0" tIns="0" rIns="0" bIns="0" rtlCol="0"/>
            <a:lstStyle/>
            <a:p>
              <a:endParaRPr/>
            </a:p>
          </p:txBody>
        </p:sp>
        <p:sp>
          <p:nvSpPr>
            <p:cNvPr id="70" name="object 35">
              <a:extLst>
                <a:ext uri="{FF2B5EF4-FFF2-40B4-BE49-F238E27FC236}">
                  <a16:creationId xmlns:a16="http://schemas.microsoft.com/office/drawing/2014/main" id="{AC3BCF28-EFEC-4786-AB92-9BE23909B4FA}"/>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71" name="object 36">
              <a:extLst>
                <a:ext uri="{FF2B5EF4-FFF2-40B4-BE49-F238E27FC236}">
                  <a16:creationId xmlns:a16="http://schemas.microsoft.com/office/drawing/2014/main" id="{BEFA8170-A7F9-4F74-9DD8-55FBACAE3552}"/>
                </a:ext>
              </a:extLst>
            </p:cNvPr>
            <p:cNvSpPr/>
            <p:nvPr/>
          </p:nvSpPr>
          <p:spPr>
            <a:xfrm>
              <a:off x="57466" y="5589731"/>
              <a:ext cx="2309715" cy="561404"/>
            </a:xfrm>
            <a:prstGeom prst="rect">
              <a:avLst/>
            </a:prstGeom>
            <a:blipFill>
              <a:blip r:embed="rId5" cstate="print"/>
              <a:stretch>
                <a:fillRect/>
              </a:stretch>
            </a:blipFill>
          </p:spPr>
          <p:txBody>
            <a:bodyPr wrap="square" lIns="0" tIns="0" rIns="0" bIns="0" rtlCol="0"/>
            <a:lstStyle/>
            <a:p>
              <a:endParaRPr/>
            </a:p>
          </p:txBody>
        </p:sp>
      </p:grpSp>
      <p:grpSp>
        <p:nvGrpSpPr>
          <p:cNvPr id="81" name="Group 80">
            <a:extLst>
              <a:ext uri="{FF2B5EF4-FFF2-40B4-BE49-F238E27FC236}">
                <a16:creationId xmlns:a16="http://schemas.microsoft.com/office/drawing/2014/main" id="{FCBE2CA0-3C6A-421C-9C8B-EB9DA1E45A26}"/>
              </a:ext>
            </a:extLst>
          </p:cNvPr>
          <p:cNvGrpSpPr/>
          <p:nvPr/>
        </p:nvGrpSpPr>
        <p:grpSpPr>
          <a:xfrm>
            <a:off x="11218726" y="107095"/>
            <a:ext cx="775935" cy="775935"/>
            <a:chOff x="9992679" y="1344712"/>
            <a:chExt cx="1470670" cy="1470670"/>
          </a:xfrm>
        </p:grpSpPr>
        <p:grpSp>
          <p:nvGrpSpPr>
            <p:cNvPr id="82" name="Group 81">
              <a:extLst>
                <a:ext uri="{FF2B5EF4-FFF2-40B4-BE49-F238E27FC236}">
                  <a16:creationId xmlns:a16="http://schemas.microsoft.com/office/drawing/2014/main" id="{63B5902F-FE8B-4CF2-8671-C0269D4C7488}"/>
                </a:ext>
              </a:extLst>
            </p:cNvPr>
            <p:cNvGrpSpPr/>
            <p:nvPr/>
          </p:nvGrpSpPr>
          <p:grpSpPr>
            <a:xfrm>
              <a:off x="9992679" y="1344712"/>
              <a:ext cx="1470670" cy="1470670"/>
              <a:chOff x="4474318" y="1762864"/>
              <a:chExt cx="3471024" cy="3471024"/>
            </a:xfrm>
          </p:grpSpPr>
          <p:sp>
            <p:nvSpPr>
              <p:cNvPr id="84" name="Ovaal 9">
                <a:extLst>
                  <a:ext uri="{FF2B5EF4-FFF2-40B4-BE49-F238E27FC236}">
                    <a16:creationId xmlns:a16="http://schemas.microsoft.com/office/drawing/2014/main" id="{1C56B7E9-DE39-40B3-84A0-CB047C3E3B89}"/>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85" name="Picture 84">
                <a:extLst>
                  <a:ext uri="{FF2B5EF4-FFF2-40B4-BE49-F238E27FC236}">
                    <a16:creationId xmlns:a16="http://schemas.microsoft.com/office/drawing/2014/main" id="{26233F78-8D54-4FA1-A95D-4F2C0548C003}"/>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86" name="Group 85">
                <a:extLst>
                  <a:ext uri="{FF2B5EF4-FFF2-40B4-BE49-F238E27FC236}">
                    <a16:creationId xmlns:a16="http://schemas.microsoft.com/office/drawing/2014/main" id="{8ADD5E80-F828-48B0-B685-2A41272F3211}"/>
                  </a:ext>
                </a:extLst>
              </p:cNvPr>
              <p:cNvGrpSpPr/>
              <p:nvPr/>
            </p:nvGrpSpPr>
            <p:grpSpPr>
              <a:xfrm>
                <a:off x="4786232" y="2033912"/>
                <a:ext cx="2842015" cy="2832837"/>
                <a:chOff x="4786232" y="2033912"/>
                <a:chExt cx="2842015" cy="2832837"/>
              </a:xfrm>
            </p:grpSpPr>
            <p:sp>
              <p:nvSpPr>
                <p:cNvPr id="87" name="Rectangle 86">
                  <a:extLst>
                    <a:ext uri="{FF2B5EF4-FFF2-40B4-BE49-F238E27FC236}">
                      <a16:creationId xmlns:a16="http://schemas.microsoft.com/office/drawing/2014/main" id="{264EEB47-0BF9-4E4E-AA00-F0ED5A33BC03}"/>
                    </a:ext>
                  </a:extLst>
                </p:cNvPr>
                <p:cNvSpPr/>
                <p:nvPr/>
              </p:nvSpPr>
              <p:spPr>
                <a:xfrm>
                  <a:off x="5685481" y="2033912"/>
                  <a:ext cx="1007128" cy="508483"/>
                </a:xfrm>
                <a:prstGeom prst="rect">
                  <a:avLst/>
                </a:prstGeom>
              </p:spPr>
              <p:txBody>
                <a:bodyPr wrap="none">
                  <a:spAutoFit/>
                </a:bodyPr>
                <a:lstStyle/>
                <a:p>
                  <a:pPr algn="ctr"/>
                  <a:r>
                    <a:rPr lang="en-US" sz="400" dirty="0">
                      <a:solidFill>
                        <a:schemeClr val="bg1"/>
                      </a:solidFill>
                    </a:rPr>
                    <a:t>DISASTER </a:t>
                  </a:r>
                </a:p>
                <a:p>
                  <a:pPr algn="ctr"/>
                  <a:r>
                    <a:rPr lang="en-US" sz="400" dirty="0">
                      <a:solidFill>
                        <a:schemeClr val="bg1"/>
                      </a:solidFill>
                    </a:rPr>
                    <a:t>RESPONSE</a:t>
                  </a:r>
                  <a:endParaRPr lang="en-US" sz="400" dirty="0"/>
                </a:p>
              </p:txBody>
            </p:sp>
            <p:sp>
              <p:nvSpPr>
                <p:cNvPr id="88" name="Rectangle 87">
                  <a:extLst>
                    <a:ext uri="{FF2B5EF4-FFF2-40B4-BE49-F238E27FC236}">
                      <a16:creationId xmlns:a16="http://schemas.microsoft.com/office/drawing/2014/main" id="{048E31C9-0A4F-45C0-8195-6F60D3487997}"/>
                    </a:ext>
                  </a:extLst>
                </p:cNvPr>
                <p:cNvSpPr/>
                <p:nvPr/>
              </p:nvSpPr>
              <p:spPr>
                <a:xfrm rot="16200000">
                  <a:off x="6868551" y="3231851"/>
                  <a:ext cx="1010910" cy="508483"/>
                </a:xfrm>
                <a:prstGeom prst="rect">
                  <a:avLst/>
                </a:prstGeom>
              </p:spPr>
              <p:txBody>
                <a:bodyPr wrap="none">
                  <a:spAutoFit/>
                </a:bodyPr>
                <a:lstStyle/>
                <a:p>
                  <a:pPr algn="ctr"/>
                  <a:r>
                    <a:rPr lang="en-US" sz="400" dirty="0">
                      <a:solidFill>
                        <a:schemeClr val="bg1"/>
                      </a:solidFill>
                    </a:rPr>
                    <a:t>DISASTER </a:t>
                  </a:r>
                </a:p>
                <a:p>
                  <a:pPr algn="ctr"/>
                  <a:r>
                    <a:rPr lang="en-US" sz="400" dirty="0">
                      <a:solidFill>
                        <a:schemeClr val="bg1"/>
                      </a:solidFill>
                    </a:rPr>
                    <a:t>RECOVERY</a:t>
                  </a:r>
                  <a:endParaRPr lang="en-US" sz="400" dirty="0"/>
                </a:p>
              </p:txBody>
            </p:sp>
            <p:sp>
              <p:nvSpPr>
                <p:cNvPr id="89" name="Rectangle 88">
                  <a:extLst>
                    <a:ext uri="{FF2B5EF4-FFF2-40B4-BE49-F238E27FC236}">
                      <a16:creationId xmlns:a16="http://schemas.microsoft.com/office/drawing/2014/main" id="{C44DCC97-E20F-4537-9275-E5DB4D665A0F}"/>
                    </a:ext>
                  </a:extLst>
                </p:cNvPr>
                <p:cNvSpPr/>
                <p:nvPr/>
              </p:nvSpPr>
              <p:spPr>
                <a:xfrm rot="5400000">
                  <a:off x="4355309" y="3220579"/>
                  <a:ext cx="1370330" cy="508484"/>
                </a:xfrm>
                <a:prstGeom prst="rect">
                  <a:avLst/>
                </a:prstGeom>
              </p:spPr>
              <p:txBody>
                <a:bodyPr wrap="none">
                  <a:spAutoFit/>
                </a:bodyPr>
                <a:lstStyle/>
                <a:p>
                  <a:pPr algn="ctr"/>
                  <a:r>
                    <a:rPr lang="en-US" sz="400" dirty="0">
                      <a:solidFill>
                        <a:srgbClr val="1D5265"/>
                      </a:solidFill>
                    </a:rPr>
                    <a:t>EARLY WARNING</a:t>
                  </a:r>
                </a:p>
                <a:p>
                  <a:pPr algn="ctr"/>
                  <a:r>
                    <a:rPr lang="en-US" sz="400" dirty="0">
                      <a:solidFill>
                        <a:srgbClr val="1D5265"/>
                      </a:solidFill>
                    </a:rPr>
                    <a:t>EARLY ACTION</a:t>
                  </a:r>
                </a:p>
              </p:txBody>
            </p:sp>
            <p:sp>
              <p:nvSpPr>
                <p:cNvPr id="90" name="Rectangle 89">
                  <a:extLst>
                    <a:ext uri="{FF2B5EF4-FFF2-40B4-BE49-F238E27FC236}">
                      <a16:creationId xmlns:a16="http://schemas.microsoft.com/office/drawing/2014/main" id="{BF043E7F-09C0-4A24-B0A1-026924AAE848}"/>
                    </a:ext>
                  </a:extLst>
                </p:cNvPr>
                <p:cNvSpPr/>
                <p:nvPr/>
              </p:nvSpPr>
              <p:spPr>
                <a:xfrm>
                  <a:off x="5590567" y="4358266"/>
                  <a:ext cx="1196296" cy="508483"/>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sp>
          <p:nvSpPr>
            <p:cNvPr id="83" name="Right Arrow 156">
              <a:extLst>
                <a:ext uri="{FF2B5EF4-FFF2-40B4-BE49-F238E27FC236}">
                  <a16:creationId xmlns:a16="http://schemas.microsoft.com/office/drawing/2014/main" id="{C99F0524-B9D0-49C7-9020-D876723F7E86}"/>
                </a:ext>
              </a:extLst>
            </p:cNvPr>
            <p:cNvSpPr/>
            <p:nvPr/>
          </p:nvSpPr>
          <p:spPr>
            <a:xfrm>
              <a:off x="10512075" y="1874899"/>
              <a:ext cx="459145" cy="412914"/>
            </a:xfrm>
            <a:prstGeom prst="rightArrow">
              <a:avLst/>
            </a:prstGeom>
            <a:solidFill>
              <a:srgbClr val="F57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Tree>
    <p:extLst>
      <p:ext uri="{BB962C8B-B14F-4D97-AF65-F5344CB8AC3E}">
        <p14:creationId xmlns:p14="http://schemas.microsoft.com/office/powerpoint/2010/main" val="4276061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10 SXM MAY 2018">
            <a:hlinkClick r:id="" action="ppaction://media"/>
            <a:extLst>
              <a:ext uri="{FF2B5EF4-FFF2-40B4-BE49-F238E27FC236}">
                <a16:creationId xmlns:a16="http://schemas.microsoft.com/office/drawing/2014/main" id="{E158DB95-867E-4217-B965-9FADCAD622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23" y="0"/>
            <a:ext cx="12192000" cy="6858000"/>
          </a:xfrm>
          <a:prstGeom prst="rect">
            <a:avLst/>
          </a:prstGeom>
        </p:spPr>
      </p:pic>
    </p:spTree>
    <p:extLst>
      <p:ext uri="{BB962C8B-B14F-4D97-AF65-F5344CB8AC3E}">
        <p14:creationId xmlns:p14="http://schemas.microsoft.com/office/powerpoint/2010/main" val="279490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886849F-FFB7-984A-8A5C-76397969F796}"/>
              </a:ext>
            </a:extLst>
          </p:cNvPr>
          <p:cNvGrpSpPr/>
          <p:nvPr/>
        </p:nvGrpSpPr>
        <p:grpSpPr>
          <a:xfrm>
            <a:off x="1528790" y="1228103"/>
            <a:ext cx="9362816" cy="5335491"/>
            <a:chOff x="2200904" y="1463040"/>
            <a:chExt cx="8488867" cy="5235160"/>
          </a:xfrm>
        </p:grpSpPr>
        <p:pic>
          <p:nvPicPr>
            <p:cNvPr id="14" name="Picture 13">
              <a:extLst>
                <a:ext uri="{FF2B5EF4-FFF2-40B4-BE49-F238E27FC236}">
                  <a16:creationId xmlns:a16="http://schemas.microsoft.com/office/drawing/2014/main" id="{64681070-CCF5-334D-A642-2EDEFA1E8535}"/>
                </a:ext>
              </a:extLst>
            </p:cNvPr>
            <p:cNvPicPr>
              <a:picLocks noChangeAspect="1"/>
            </p:cNvPicPr>
            <p:nvPr/>
          </p:nvPicPr>
          <p:blipFill rotWithShape="1">
            <a:blip r:embed="rId3">
              <a:extLst>
                <a:ext uri="{28A0092B-C50C-407E-A947-70E740481C1C}">
                  <a14:useLocalDpi xmlns:a14="http://schemas.microsoft.com/office/drawing/2010/main" val="0"/>
                </a:ext>
              </a:extLst>
            </a:blip>
            <a:srcRect l="5141" t="9169" r="5707" b="13061"/>
            <a:stretch/>
          </p:blipFill>
          <p:spPr>
            <a:xfrm>
              <a:off x="2200904" y="1463040"/>
              <a:ext cx="8488867" cy="5235160"/>
            </a:xfrm>
            <a:prstGeom prst="rect">
              <a:avLst/>
            </a:prstGeom>
          </p:spPr>
        </p:pic>
        <p:sp>
          <p:nvSpPr>
            <p:cNvPr id="16" name="Rectangle 15">
              <a:extLst>
                <a:ext uri="{FF2B5EF4-FFF2-40B4-BE49-F238E27FC236}">
                  <a16:creationId xmlns:a16="http://schemas.microsoft.com/office/drawing/2014/main" id="{ED756090-484E-D741-B19D-39405F641363}"/>
                </a:ext>
              </a:extLst>
            </p:cNvPr>
            <p:cNvSpPr/>
            <p:nvPr/>
          </p:nvSpPr>
          <p:spPr>
            <a:xfrm>
              <a:off x="4985657" y="6436943"/>
              <a:ext cx="1456050"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F0078C1C-A2AF-784F-B854-D98251D88785}"/>
              </a:ext>
            </a:extLst>
          </p:cNvPr>
          <p:cNvGrpSpPr/>
          <p:nvPr/>
        </p:nvGrpSpPr>
        <p:grpSpPr>
          <a:xfrm>
            <a:off x="754561" y="3231521"/>
            <a:ext cx="1407590" cy="1407590"/>
            <a:chOff x="4474069" y="1762403"/>
            <a:chExt cx="3458958" cy="3458958"/>
          </a:xfrm>
        </p:grpSpPr>
        <p:sp>
          <p:nvSpPr>
            <p:cNvPr id="35" name="Ovaal 9">
              <a:extLst>
                <a:ext uri="{FF2B5EF4-FFF2-40B4-BE49-F238E27FC236}">
                  <a16:creationId xmlns:a16="http://schemas.microsoft.com/office/drawing/2014/main" id="{1EFAED6D-4B79-C048-ADEF-A23B4C7D2FFF}"/>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00"/>
            </a:p>
          </p:txBody>
        </p:sp>
        <p:grpSp>
          <p:nvGrpSpPr>
            <p:cNvPr id="36" name="Group 35">
              <a:extLst>
                <a:ext uri="{FF2B5EF4-FFF2-40B4-BE49-F238E27FC236}">
                  <a16:creationId xmlns:a16="http://schemas.microsoft.com/office/drawing/2014/main" id="{64B698D9-ED89-B44E-8D26-6D4FD1F0B797}"/>
                </a:ext>
              </a:extLst>
            </p:cNvPr>
            <p:cNvGrpSpPr/>
            <p:nvPr/>
          </p:nvGrpSpPr>
          <p:grpSpPr>
            <a:xfrm>
              <a:off x="4474069" y="1762403"/>
              <a:ext cx="3458958" cy="3458958"/>
              <a:chOff x="4259379" y="1711066"/>
              <a:chExt cx="3458958" cy="3458958"/>
            </a:xfrm>
          </p:grpSpPr>
          <p:pic>
            <p:nvPicPr>
              <p:cNvPr id="37" name="Picture 36">
                <a:extLst>
                  <a:ext uri="{FF2B5EF4-FFF2-40B4-BE49-F238E27FC236}">
                    <a16:creationId xmlns:a16="http://schemas.microsoft.com/office/drawing/2014/main" id="{12FFDBFF-E620-B249-9292-89D25B9B2BBC}"/>
                  </a:ext>
                </a:extLst>
              </p:cNvPr>
              <p:cNvPicPr>
                <a:picLocks noChangeAspect="1"/>
              </p:cNvPicPr>
              <p:nvPr/>
            </p:nvPicPr>
            <p:blipFill>
              <a:blip r:embed="rId4"/>
              <a:stretch>
                <a:fillRect/>
              </a:stretch>
            </p:blipFill>
            <p:spPr>
              <a:xfrm>
                <a:off x="4259379" y="1711066"/>
                <a:ext cx="3458958" cy="3458958"/>
              </a:xfrm>
              <a:prstGeom prst="rect">
                <a:avLst/>
              </a:prstGeom>
            </p:spPr>
          </p:pic>
          <p:sp>
            <p:nvSpPr>
              <p:cNvPr id="38" name="Rectangle 37">
                <a:extLst>
                  <a:ext uri="{FF2B5EF4-FFF2-40B4-BE49-F238E27FC236}">
                    <a16:creationId xmlns:a16="http://schemas.microsoft.com/office/drawing/2014/main" id="{61DFF2DC-97EA-5747-8C94-0CCAC9434BEE}"/>
                  </a:ext>
                </a:extLst>
              </p:cNvPr>
              <p:cNvSpPr/>
              <p:nvPr/>
            </p:nvSpPr>
            <p:spPr>
              <a:xfrm>
                <a:off x="5197946" y="1901433"/>
                <a:ext cx="1552817" cy="756319"/>
              </a:xfrm>
              <a:prstGeom prst="rect">
                <a:avLst/>
              </a:prstGeom>
            </p:spPr>
            <p:txBody>
              <a:bodyPr wrap="none">
                <a:spAutoFit/>
              </a:bodyPr>
              <a:lstStyle/>
              <a:p>
                <a:pPr algn="ctr"/>
                <a:r>
                  <a:rPr lang="en-US" sz="700">
                    <a:solidFill>
                      <a:schemeClr val="bg1"/>
                    </a:solidFill>
                  </a:rPr>
                  <a:t>DISASTER </a:t>
                </a:r>
              </a:p>
              <a:p>
                <a:pPr algn="ctr"/>
                <a:r>
                  <a:rPr lang="en-US" sz="700">
                    <a:solidFill>
                      <a:schemeClr val="bg1"/>
                    </a:solidFill>
                  </a:rPr>
                  <a:t>RESPONSE</a:t>
                </a:r>
                <a:endParaRPr lang="en-US" sz="700"/>
              </a:p>
            </p:txBody>
          </p:sp>
          <p:sp>
            <p:nvSpPr>
              <p:cNvPr id="39" name="Rectangle 38">
                <a:extLst>
                  <a:ext uri="{FF2B5EF4-FFF2-40B4-BE49-F238E27FC236}">
                    <a16:creationId xmlns:a16="http://schemas.microsoft.com/office/drawing/2014/main" id="{4A723143-7240-4249-8F30-94CCCA7FE15F}"/>
                  </a:ext>
                </a:extLst>
              </p:cNvPr>
              <p:cNvSpPr/>
              <p:nvPr/>
            </p:nvSpPr>
            <p:spPr>
              <a:xfrm rot="16200000">
                <a:off x="6390787" y="3056604"/>
                <a:ext cx="1537060" cy="756319"/>
              </a:xfrm>
              <a:prstGeom prst="rect">
                <a:avLst/>
              </a:prstGeom>
            </p:spPr>
            <p:txBody>
              <a:bodyPr wrap="none">
                <a:spAutoFit/>
              </a:bodyPr>
              <a:lstStyle/>
              <a:p>
                <a:pPr algn="ctr"/>
                <a:r>
                  <a:rPr lang="en-US" sz="700">
                    <a:solidFill>
                      <a:schemeClr val="bg1"/>
                    </a:solidFill>
                  </a:rPr>
                  <a:t>DISASTER </a:t>
                </a:r>
              </a:p>
              <a:p>
                <a:pPr algn="ctr"/>
                <a:r>
                  <a:rPr lang="en-US" sz="700">
                    <a:solidFill>
                      <a:schemeClr val="bg1"/>
                    </a:solidFill>
                  </a:rPr>
                  <a:t>RECOVERY</a:t>
                </a:r>
                <a:endParaRPr lang="en-US" sz="700"/>
              </a:p>
            </p:txBody>
          </p:sp>
          <p:sp>
            <p:nvSpPr>
              <p:cNvPr id="40" name="Rectangle 39">
                <a:extLst>
                  <a:ext uri="{FF2B5EF4-FFF2-40B4-BE49-F238E27FC236}">
                    <a16:creationId xmlns:a16="http://schemas.microsoft.com/office/drawing/2014/main" id="{AA6748CC-1202-7D44-B894-A972379D0948}"/>
                  </a:ext>
                </a:extLst>
              </p:cNvPr>
              <p:cNvSpPr/>
              <p:nvPr/>
            </p:nvSpPr>
            <p:spPr>
              <a:xfrm rot="5400000">
                <a:off x="3734241" y="3045330"/>
                <a:ext cx="2183083" cy="756319"/>
              </a:xfrm>
              <a:prstGeom prst="rect">
                <a:avLst/>
              </a:prstGeom>
            </p:spPr>
            <p:txBody>
              <a:bodyPr wrap="none">
                <a:spAutoFit/>
              </a:bodyPr>
              <a:lstStyle/>
              <a:p>
                <a:pPr algn="ctr"/>
                <a:r>
                  <a:rPr lang="en-US" sz="700"/>
                  <a:t>EARLY WARNING</a:t>
                </a:r>
              </a:p>
              <a:p>
                <a:pPr algn="ctr"/>
                <a:r>
                  <a:rPr lang="en-US" sz="700"/>
                  <a:t>EARLY ACTION</a:t>
                </a:r>
              </a:p>
            </p:txBody>
          </p:sp>
          <p:sp>
            <p:nvSpPr>
              <p:cNvPr id="41" name="Rectangle 40">
                <a:extLst>
                  <a:ext uri="{FF2B5EF4-FFF2-40B4-BE49-F238E27FC236}">
                    <a16:creationId xmlns:a16="http://schemas.microsoft.com/office/drawing/2014/main" id="{24AC5BBF-C196-DF45-A45B-E9CC375DD4D7}"/>
                  </a:ext>
                </a:extLst>
              </p:cNvPr>
              <p:cNvSpPr/>
              <p:nvPr/>
            </p:nvSpPr>
            <p:spPr>
              <a:xfrm>
                <a:off x="5018387" y="4306930"/>
                <a:ext cx="1911282" cy="756319"/>
              </a:xfrm>
              <a:prstGeom prst="rect">
                <a:avLst/>
              </a:prstGeom>
            </p:spPr>
            <p:txBody>
              <a:bodyPr wrap="none">
                <a:spAutoFit/>
              </a:bodyPr>
              <a:lstStyle/>
              <a:p>
                <a:pPr algn="ctr"/>
                <a:r>
                  <a:rPr lang="en-US" sz="700">
                    <a:solidFill>
                      <a:schemeClr val="bg1"/>
                    </a:solidFill>
                  </a:rPr>
                  <a:t>DISASTER</a:t>
                </a:r>
              </a:p>
              <a:p>
                <a:pPr algn="ctr"/>
                <a:r>
                  <a:rPr lang="en-US" sz="700">
                    <a:solidFill>
                      <a:schemeClr val="bg1"/>
                    </a:solidFill>
                  </a:rPr>
                  <a:t>PREPARENESS</a:t>
                </a:r>
                <a:endParaRPr lang="en-US" sz="700"/>
              </a:p>
            </p:txBody>
          </p:sp>
          <p:sp>
            <p:nvSpPr>
              <p:cNvPr id="42" name="Right Arrow 41">
                <a:extLst>
                  <a:ext uri="{FF2B5EF4-FFF2-40B4-BE49-F238E27FC236}">
                    <a16:creationId xmlns:a16="http://schemas.microsoft.com/office/drawing/2014/main" id="{10CE75C6-207E-734E-8671-EA792AB4BD83}"/>
                  </a:ext>
                </a:extLst>
              </p:cNvPr>
              <p:cNvSpPr/>
              <p:nvPr/>
            </p:nvSpPr>
            <p:spPr>
              <a:xfrm>
                <a:off x="5432199" y="2947485"/>
                <a:ext cx="1083660" cy="974545"/>
              </a:xfrm>
              <a:prstGeom prst="rightArrow">
                <a:avLst/>
              </a:prstGeom>
              <a:solidFill>
                <a:srgbClr val="F57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grpSp>
      <p:sp>
        <p:nvSpPr>
          <p:cNvPr id="2" name="Titel 1">
            <a:extLst>
              <a:ext uri="{FF2B5EF4-FFF2-40B4-BE49-F238E27FC236}">
                <a16:creationId xmlns:a16="http://schemas.microsoft.com/office/drawing/2014/main" id="{940A648F-FB0D-4489-B1EC-7E4B4A4F23A7}"/>
              </a:ext>
            </a:extLst>
          </p:cNvPr>
          <p:cNvSpPr>
            <a:spLocks noGrp="1"/>
          </p:cNvSpPr>
          <p:nvPr>
            <p:ph type="title"/>
          </p:nvPr>
        </p:nvSpPr>
        <p:spPr/>
        <p:txBody>
          <a:bodyPr>
            <a:normAutofit/>
          </a:bodyPr>
          <a:lstStyle/>
          <a:p>
            <a:r>
              <a:rPr lang="en-US" cap="all" dirty="0">
                <a:latin typeface="Gotham Rounded Bold" panose="02000000000000000000" pitchFamily="2" charset="77"/>
                <a:ea typeface="Open Sans Light" charset="0"/>
                <a:cs typeface="Open Sans Light" charset="0"/>
              </a:rPr>
              <a:t>PHASE: DISASTER RECOVERY</a:t>
            </a:r>
            <a:endParaRPr lang="nl-NL" dirty="0"/>
          </a:p>
        </p:txBody>
      </p:sp>
      <p:sp>
        <p:nvSpPr>
          <p:cNvPr id="3" name="Rectangle 2">
            <a:extLst>
              <a:ext uri="{FF2B5EF4-FFF2-40B4-BE49-F238E27FC236}">
                <a16:creationId xmlns:a16="http://schemas.microsoft.com/office/drawing/2014/main" id="{4D53B676-D626-F84C-B06C-E7742263F102}"/>
              </a:ext>
            </a:extLst>
          </p:cNvPr>
          <p:cNvSpPr/>
          <p:nvPr/>
        </p:nvSpPr>
        <p:spPr>
          <a:xfrm>
            <a:off x="0" y="0"/>
            <a:ext cx="12192000" cy="1062318"/>
          </a:xfrm>
          <a:prstGeom prst="rect">
            <a:avLst/>
          </a:prstGeom>
          <a:solidFill>
            <a:srgbClr val="F57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21FEC2-C690-514F-A07C-1E3538931F27}"/>
              </a:ext>
            </a:extLst>
          </p:cNvPr>
          <p:cNvSpPr/>
          <p:nvPr/>
        </p:nvSpPr>
        <p:spPr>
          <a:xfrm>
            <a:off x="1548657" y="268197"/>
            <a:ext cx="10663210" cy="553998"/>
          </a:xfrm>
          <a:prstGeom prst="rect">
            <a:avLst/>
          </a:prstGeom>
        </p:spPr>
        <p:txBody>
          <a:bodyPr wrap="square">
            <a:spAutoFit/>
          </a:bodyPr>
          <a:lstStyle/>
          <a:p>
            <a:r>
              <a:rPr lang="en-US" sz="3000" dirty="0">
                <a:solidFill>
                  <a:schemeClr val="bg1"/>
                </a:solidFill>
                <a:latin typeface="Gotham Rounded Bold" panose="02000000000000000000" pitchFamily="2" charset="77"/>
                <a:ea typeface="Open Sans" panose="020B0606030504020204" pitchFamily="34" charset="0"/>
                <a:cs typeface="Open Sans" panose="020B0606030504020204" pitchFamily="34" charset="0"/>
              </a:rPr>
              <a:t>PHASE: DISASTER RECOVERY</a:t>
            </a:r>
          </a:p>
        </p:txBody>
      </p:sp>
      <p:grpSp>
        <p:nvGrpSpPr>
          <p:cNvPr id="18" name="Group 17">
            <a:extLst>
              <a:ext uri="{FF2B5EF4-FFF2-40B4-BE49-F238E27FC236}">
                <a16:creationId xmlns:a16="http://schemas.microsoft.com/office/drawing/2014/main" id="{623C7800-0BA1-4F3F-955F-23F97766FCB8}"/>
              </a:ext>
            </a:extLst>
          </p:cNvPr>
          <p:cNvGrpSpPr/>
          <p:nvPr/>
        </p:nvGrpSpPr>
        <p:grpSpPr>
          <a:xfrm>
            <a:off x="0" y="162527"/>
            <a:ext cx="1727829" cy="1317149"/>
            <a:chOff x="0" y="5222829"/>
            <a:chExt cx="2826914" cy="2154997"/>
          </a:xfrm>
        </p:grpSpPr>
        <p:sp>
          <p:nvSpPr>
            <p:cNvPr id="19" name="object 34">
              <a:extLst>
                <a:ext uri="{FF2B5EF4-FFF2-40B4-BE49-F238E27FC236}">
                  <a16:creationId xmlns:a16="http://schemas.microsoft.com/office/drawing/2014/main" id="{DE58C9D0-2381-4A1C-8502-876FB1CE36B1}"/>
                </a:ext>
              </a:extLst>
            </p:cNvPr>
            <p:cNvSpPr/>
            <p:nvPr/>
          </p:nvSpPr>
          <p:spPr>
            <a:xfrm>
              <a:off x="0" y="5222829"/>
              <a:ext cx="2826914" cy="2154997"/>
            </a:xfrm>
            <a:prstGeom prst="rect">
              <a:avLst/>
            </a:prstGeom>
            <a:blipFill>
              <a:blip r:embed="rId5" cstate="print"/>
              <a:stretch>
                <a:fillRect/>
              </a:stretch>
            </a:blipFill>
          </p:spPr>
          <p:txBody>
            <a:bodyPr wrap="square" lIns="0" tIns="0" rIns="0" bIns="0" rtlCol="0"/>
            <a:lstStyle/>
            <a:p>
              <a:endParaRPr/>
            </a:p>
          </p:txBody>
        </p:sp>
        <p:sp>
          <p:nvSpPr>
            <p:cNvPr id="20" name="object 35">
              <a:extLst>
                <a:ext uri="{FF2B5EF4-FFF2-40B4-BE49-F238E27FC236}">
                  <a16:creationId xmlns:a16="http://schemas.microsoft.com/office/drawing/2014/main" id="{7C5953D0-60FC-416B-850A-536A191031DA}"/>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21" name="object 36">
              <a:extLst>
                <a:ext uri="{FF2B5EF4-FFF2-40B4-BE49-F238E27FC236}">
                  <a16:creationId xmlns:a16="http://schemas.microsoft.com/office/drawing/2014/main" id="{4F0964B3-7A00-4274-8259-50C252B63DDF}"/>
                </a:ext>
              </a:extLst>
            </p:cNvPr>
            <p:cNvSpPr/>
            <p:nvPr/>
          </p:nvSpPr>
          <p:spPr>
            <a:xfrm>
              <a:off x="57466" y="5589731"/>
              <a:ext cx="2309715" cy="561404"/>
            </a:xfrm>
            <a:prstGeom prst="rect">
              <a:avLst/>
            </a:prstGeom>
            <a:blipFill>
              <a:blip r:embed="rId6" cstate="print"/>
              <a:stretch>
                <a:fillRect/>
              </a:stretch>
            </a:blipFill>
          </p:spPr>
          <p:txBody>
            <a:bodyPr wrap="square" lIns="0" tIns="0" rIns="0" bIns="0" rtlCol="0"/>
            <a:lstStyle/>
            <a:p>
              <a:endParaRPr/>
            </a:p>
          </p:txBody>
        </p:sp>
      </p:grpSp>
      <p:grpSp>
        <p:nvGrpSpPr>
          <p:cNvPr id="4" name="Group 3">
            <a:extLst>
              <a:ext uri="{FF2B5EF4-FFF2-40B4-BE49-F238E27FC236}">
                <a16:creationId xmlns:a16="http://schemas.microsoft.com/office/drawing/2014/main" id="{39C101B9-6433-4D1A-99B1-B218C8053B87}"/>
              </a:ext>
            </a:extLst>
          </p:cNvPr>
          <p:cNvGrpSpPr/>
          <p:nvPr/>
        </p:nvGrpSpPr>
        <p:grpSpPr>
          <a:xfrm>
            <a:off x="11218726" y="107095"/>
            <a:ext cx="775935" cy="775935"/>
            <a:chOff x="9992679" y="1344712"/>
            <a:chExt cx="1470670" cy="1470670"/>
          </a:xfrm>
        </p:grpSpPr>
        <p:grpSp>
          <p:nvGrpSpPr>
            <p:cNvPr id="22" name="Group 21">
              <a:extLst>
                <a:ext uri="{FF2B5EF4-FFF2-40B4-BE49-F238E27FC236}">
                  <a16:creationId xmlns:a16="http://schemas.microsoft.com/office/drawing/2014/main" id="{910EE8FA-9790-49D0-B6AB-E914E549C2D6}"/>
                </a:ext>
              </a:extLst>
            </p:cNvPr>
            <p:cNvGrpSpPr/>
            <p:nvPr/>
          </p:nvGrpSpPr>
          <p:grpSpPr>
            <a:xfrm>
              <a:off x="9992679" y="1344712"/>
              <a:ext cx="1470670" cy="1470670"/>
              <a:chOff x="4474318" y="1762864"/>
              <a:chExt cx="3471024" cy="3471024"/>
            </a:xfrm>
          </p:grpSpPr>
          <p:sp>
            <p:nvSpPr>
              <p:cNvPr id="23" name="Ovaal 9">
                <a:extLst>
                  <a:ext uri="{FF2B5EF4-FFF2-40B4-BE49-F238E27FC236}">
                    <a16:creationId xmlns:a16="http://schemas.microsoft.com/office/drawing/2014/main" id="{D710F5CC-5E25-4A81-9D53-A10E25893067}"/>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24" name="Picture 23">
                <a:extLst>
                  <a:ext uri="{FF2B5EF4-FFF2-40B4-BE49-F238E27FC236}">
                    <a16:creationId xmlns:a16="http://schemas.microsoft.com/office/drawing/2014/main" id="{BA31F708-DA0D-4999-8180-195847B0D33C}"/>
                  </a:ext>
                </a:extLst>
              </p:cNvPr>
              <p:cNvPicPr>
                <a:picLocks noChangeAspect="1"/>
              </p:cNvPicPr>
              <p:nvPr/>
            </p:nvPicPr>
            <p:blipFill>
              <a:blip r:embed="rId7"/>
              <a:stretch>
                <a:fillRect/>
              </a:stretch>
            </p:blipFill>
            <p:spPr>
              <a:xfrm>
                <a:off x="4474318" y="1762864"/>
                <a:ext cx="3471024" cy="3471024"/>
              </a:xfrm>
              <a:prstGeom prst="rect">
                <a:avLst/>
              </a:prstGeom>
            </p:spPr>
          </p:pic>
          <p:grpSp>
            <p:nvGrpSpPr>
              <p:cNvPr id="25" name="Group 24">
                <a:extLst>
                  <a:ext uri="{FF2B5EF4-FFF2-40B4-BE49-F238E27FC236}">
                    <a16:creationId xmlns:a16="http://schemas.microsoft.com/office/drawing/2014/main" id="{25BD1623-6515-44F9-B841-F2C9268421FA}"/>
                  </a:ext>
                </a:extLst>
              </p:cNvPr>
              <p:cNvGrpSpPr/>
              <p:nvPr/>
            </p:nvGrpSpPr>
            <p:grpSpPr>
              <a:xfrm>
                <a:off x="4786232" y="2033912"/>
                <a:ext cx="2842015" cy="2832837"/>
                <a:chOff x="4786232" y="2033912"/>
                <a:chExt cx="2842015" cy="2832837"/>
              </a:xfrm>
            </p:grpSpPr>
            <p:sp>
              <p:nvSpPr>
                <p:cNvPr id="26" name="Rectangle 25">
                  <a:extLst>
                    <a:ext uri="{FF2B5EF4-FFF2-40B4-BE49-F238E27FC236}">
                      <a16:creationId xmlns:a16="http://schemas.microsoft.com/office/drawing/2014/main" id="{914989C7-3220-42C9-9B74-C97D10EB7560}"/>
                    </a:ext>
                  </a:extLst>
                </p:cNvPr>
                <p:cNvSpPr/>
                <p:nvPr/>
              </p:nvSpPr>
              <p:spPr>
                <a:xfrm>
                  <a:off x="5685481" y="2033912"/>
                  <a:ext cx="1007128" cy="508483"/>
                </a:xfrm>
                <a:prstGeom prst="rect">
                  <a:avLst/>
                </a:prstGeom>
              </p:spPr>
              <p:txBody>
                <a:bodyPr wrap="none">
                  <a:spAutoFit/>
                </a:bodyPr>
                <a:lstStyle/>
                <a:p>
                  <a:pPr algn="ctr"/>
                  <a:r>
                    <a:rPr lang="en-US" sz="400" dirty="0">
                      <a:solidFill>
                        <a:schemeClr val="bg1"/>
                      </a:solidFill>
                    </a:rPr>
                    <a:t>DISASTER </a:t>
                  </a:r>
                </a:p>
                <a:p>
                  <a:pPr algn="ctr"/>
                  <a:r>
                    <a:rPr lang="en-US" sz="400" dirty="0">
                      <a:solidFill>
                        <a:schemeClr val="bg1"/>
                      </a:solidFill>
                    </a:rPr>
                    <a:t>RESPONSE</a:t>
                  </a:r>
                  <a:endParaRPr lang="en-US" sz="400" dirty="0"/>
                </a:p>
              </p:txBody>
            </p:sp>
            <p:sp>
              <p:nvSpPr>
                <p:cNvPr id="27" name="Rectangle 26">
                  <a:extLst>
                    <a:ext uri="{FF2B5EF4-FFF2-40B4-BE49-F238E27FC236}">
                      <a16:creationId xmlns:a16="http://schemas.microsoft.com/office/drawing/2014/main" id="{0F453BBB-AF2D-4800-9F3A-CB0B721884C8}"/>
                    </a:ext>
                  </a:extLst>
                </p:cNvPr>
                <p:cNvSpPr/>
                <p:nvPr/>
              </p:nvSpPr>
              <p:spPr>
                <a:xfrm rot="16200000">
                  <a:off x="6868551" y="3231851"/>
                  <a:ext cx="1010910" cy="508483"/>
                </a:xfrm>
                <a:prstGeom prst="rect">
                  <a:avLst/>
                </a:prstGeom>
              </p:spPr>
              <p:txBody>
                <a:bodyPr wrap="none">
                  <a:spAutoFit/>
                </a:bodyPr>
                <a:lstStyle/>
                <a:p>
                  <a:pPr algn="ctr"/>
                  <a:r>
                    <a:rPr lang="en-US" sz="400" dirty="0">
                      <a:solidFill>
                        <a:schemeClr val="bg1"/>
                      </a:solidFill>
                    </a:rPr>
                    <a:t>DISASTER </a:t>
                  </a:r>
                </a:p>
                <a:p>
                  <a:pPr algn="ctr"/>
                  <a:r>
                    <a:rPr lang="en-US" sz="400" dirty="0">
                      <a:solidFill>
                        <a:schemeClr val="bg1"/>
                      </a:solidFill>
                    </a:rPr>
                    <a:t>RECOVERY</a:t>
                  </a:r>
                  <a:endParaRPr lang="en-US" sz="400" dirty="0"/>
                </a:p>
              </p:txBody>
            </p:sp>
            <p:sp>
              <p:nvSpPr>
                <p:cNvPr id="28" name="Rectangle 27">
                  <a:extLst>
                    <a:ext uri="{FF2B5EF4-FFF2-40B4-BE49-F238E27FC236}">
                      <a16:creationId xmlns:a16="http://schemas.microsoft.com/office/drawing/2014/main" id="{310D1C2A-C388-49F7-ABC5-FF7381FE9AEC}"/>
                    </a:ext>
                  </a:extLst>
                </p:cNvPr>
                <p:cNvSpPr/>
                <p:nvPr/>
              </p:nvSpPr>
              <p:spPr>
                <a:xfrm rot="5400000">
                  <a:off x="4355309" y="3220579"/>
                  <a:ext cx="1370330" cy="508484"/>
                </a:xfrm>
                <a:prstGeom prst="rect">
                  <a:avLst/>
                </a:prstGeom>
              </p:spPr>
              <p:txBody>
                <a:bodyPr wrap="none">
                  <a:spAutoFit/>
                </a:bodyPr>
                <a:lstStyle/>
                <a:p>
                  <a:pPr algn="ctr"/>
                  <a:r>
                    <a:rPr lang="en-US" sz="400" dirty="0">
                      <a:solidFill>
                        <a:srgbClr val="1D5265"/>
                      </a:solidFill>
                    </a:rPr>
                    <a:t>EARLY WARNING</a:t>
                  </a:r>
                </a:p>
                <a:p>
                  <a:pPr algn="ctr"/>
                  <a:r>
                    <a:rPr lang="en-US" sz="400" dirty="0">
                      <a:solidFill>
                        <a:srgbClr val="1D5265"/>
                      </a:solidFill>
                    </a:rPr>
                    <a:t>EARLY ACTION</a:t>
                  </a:r>
                </a:p>
              </p:txBody>
            </p:sp>
            <p:sp>
              <p:nvSpPr>
                <p:cNvPr id="29" name="Rectangle 28">
                  <a:extLst>
                    <a:ext uri="{FF2B5EF4-FFF2-40B4-BE49-F238E27FC236}">
                      <a16:creationId xmlns:a16="http://schemas.microsoft.com/office/drawing/2014/main" id="{D53448FE-06B4-4F3B-B958-84972B8ADDB4}"/>
                    </a:ext>
                  </a:extLst>
                </p:cNvPr>
                <p:cNvSpPr/>
                <p:nvPr/>
              </p:nvSpPr>
              <p:spPr>
                <a:xfrm>
                  <a:off x="5590567" y="4358266"/>
                  <a:ext cx="1196296" cy="508483"/>
                </a:xfrm>
                <a:prstGeom prst="rect">
                  <a:avLst/>
                </a:prstGeom>
              </p:spPr>
              <p:txBody>
                <a:bodyPr wrap="none">
                  <a:spAutoFit/>
                </a:bodyPr>
                <a:lstStyle/>
                <a:p>
                  <a:pPr algn="ctr"/>
                  <a:r>
                    <a:rPr lang="en-US" sz="400">
                      <a:solidFill>
                        <a:srgbClr val="1D5265"/>
                      </a:solidFill>
                    </a:rPr>
                    <a:t>DISASTER</a:t>
                  </a:r>
                </a:p>
                <a:p>
                  <a:pPr algn="ctr"/>
                  <a:r>
                    <a:rPr lang="en-US" sz="400">
                      <a:solidFill>
                        <a:srgbClr val="1D5265"/>
                      </a:solidFill>
                    </a:rPr>
                    <a:t>PREPARENESS</a:t>
                  </a:r>
                </a:p>
              </p:txBody>
            </p:sp>
          </p:grpSp>
        </p:grpSp>
        <p:sp>
          <p:nvSpPr>
            <p:cNvPr id="30" name="Right Arrow 156">
              <a:extLst>
                <a:ext uri="{FF2B5EF4-FFF2-40B4-BE49-F238E27FC236}">
                  <a16:creationId xmlns:a16="http://schemas.microsoft.com/office/drawing/2014/main" id="{0E7B4AC6-698A-4927-AD94-0109B092A636}"/>
                </a:ext>
              </a:extLst>
            </p:cNvPr>
            <p:cNvSpPr/>
            <p:nvPr/>
          </p:nvSpPr>
          <p:spPr>
            <a:xfrm>
              <a:off x="10512075" y="1874899"/>
              <a:ext cx="459145" cy="412914"/>
            </a:xfrm>
            <a:prstGeom prst="rightArrow">
              <a:avLst/>
            </a:prstGeom>
            <a:solidFill>
              <a:srgbClr val="F57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Tree>
    <p:extLst>
      <p:ext uri="{BB962C8B-B14F-4D97-AF65-F5344CB8AC3E}">
        <p14:creationId xmlns:p14="http://schemas.microsoft.com/office/powerpoint/2010/main" val="326767324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7E7091D-0E49-5B4B-802F-5B01AC92AA9F}"/>
              </a:ext>
            </a:extLst>
          </p:cNvPr>
          <p:cNvSpPr/>
          <p:nvPr/>
        </p:nvSpPr>
        <p:spPr>
          <a:xfrm rot="10800000">
            <a:off x="-3" y="691"/>
            <a:ext cx="12210708" cy="10686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100" name="Group 99">
            <a:extLst>
              <a:ext uri="{FF2B5EF4-FFF2-40B4-BE49-F238E27FC236}">
                <a16:creationId xmlns:a16="http://schemas.microsoft.com/office/drawing/2014/main" id="{0E8DBDA4-75B3-A84F-BBA6-8D0AFF126FAA}"/>
              </a:ext>
            </a:extLst>
          </p:cNvPr>
          <p:cNvGrpSpPr/>
          <p:nvPr/>
        </p:nvGrpSpPr>
        <p:grpSpPr>
          <a:xfrm>
            <a:off x="6855647" y="1377158"/>
            <a:ext cx="1470670" cy="1470670"/>
            <a:chOff x="4489297" y="1785956"/>
            <a:chExt cx="3471024" cy="3471024"/>
          </a:xfrm>
        </p:grpSpPr>
        <p:grpSp>
          <p:nvGrpSpPr>
            <p:cNvPr id="101" name="Group 100">
              <a:extLst>
                <a:ext uri="{FF2B5EF4-FFF2-40B4-BE49-F238E27FC236}">
                  <a16:creationId xmlns:a16="http://schemas.microsoft.com/office/drawing/2014/main" id="{43A6E05E-8C81-D849-BA23-BE9B3F7A08AB}"/>
                </a:ext>
              </a:extLst>
            </p:cNvPr>
            <p:cNvGrpSpPr/>
            <p:nvPr/>
          </p:nvGrpSpPr>
          <p:grpSpPr>
            <a:xfrm>
              <a:off x="4489297" y="1785956"/>
              <a:ext cx="3471024" cy="3471024"/>
              <a:chOff x="4474318" y="1762864"/>
              <a:chExt cx="3471024" cy="3471024"/>
            </a:xfrm>
          </p:grpSpPr>
          <p:sp>
            <p:nvSpPr>
              <p:cNvPr id="103" name="Ovaal 9">
                <a:extLst>
                  <a:ext uri="{FF2B5EF4-FFF2-40B4-BE49-F238E27FC236}">
                    <a16:creationId xmlns:a16="http://schemas.microsoft.com/office/drawing/2014/main" id="{28E20BAA-DFB3-1448-A446-1BB7007E7B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04" name="Picture 103">
                <a:extLst>
                  <a:ext uri="{FF2B5EF4-FFF2-40B4-BE49-F238E27FC236}">
                    <a16:creationId xmlns:a16="http://schemas.microsoft.com/office/drawing/2014/main" id="{1093DCBB-FC89-6442-8682-813F95202F31}"/>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05" name="Group 104">
                <a:extLst>
                  <a:ext uri="{FF2B5EF4-FFF2-40B4-BE49-F238E27FC236}">
                    <a16:creationId xmlns:a16="http://schemas.microsoft.com/office/drawing/2014/main" id="{76E9178D-927A-D940-85BE-3470E8C88E84}"/>
                  </a:ext>
                </a:extLst>
              </p:cNvPr>
              <p:cNvGrpSpPr/>
              <p:nvPr/>
            </p:nvGrpSpPr>
            <p:grpSpPr>
              <a:xfrm>
                <a:off x="4640952" y="2033912"/>
                <a:ext cx="3132580" cy="3123397"/>
                <a:chOff x="4640952" y="2033912"/>
                <a:chExt cx="3132580" cy="3123397"/>
              </a:xfrm>
            </p:grpSpPr>
            <p:sp>
              <p:nvSpPr>
                <p:cNvPr id="106" name="Rectangle 105">
                  <a:extLst>
                    <a:ext uri="{FF2B5EF4-FFF2-40B4-BE49-F238E27FC236}">
                      <a16:creationId xmlns:a16="http://schemas.microsoft.com/office/drawing/2014/main" id="{1D5693F3-8EE2-5B4C-B176-F56DD668D2BC}"/>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07" name="Rectangle 106">
                  <a:extLst>
                    <a:ext uri="{FF2B5EF4-FFF2-40B4-BE49-F238E27FC236}">
                      <a16:creationId xmlns:a16="http://schemas.microsoft.com/office/drawing/2014/main" id="{158269E3-8133-A449-856C-AA0BFAE817A9}"/>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08" name="Rectangle 107">
                  <a:extLst>
                    <a:ext uri="{FF2B5EF4-FFF2-40B4-BE49-F238E27FC236}">
                      <a16:creationId xmlns:a16="http://schemas.microsoft.com/office/drawing/2014/main" id="{1E89FF59-AC1F-3146-B35C-8781F8C62E48}"/>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09" name="Rectangle 108">
                  <a:extLst>
                    <a:ext uri="{FF2B5EF4-FFF2-40B4-BE49-F238E27FC236}">
                      <a16:creationId xmlns:a16="http://schemas.microsoft.com/office/drawing/2014/main" id="{284F15AF-DB07-6740-A2CE-E172E142243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02" name="Right Arrow 101">
              <a:extLst>
                <a:ext uri="{FF2B5EF4-FFF2-40B4-BE49-F238E27FC236}">
                  <a16:creationId xmlns:a16="http://schemas.microsoft.com/office/drawing/2014/main" id="{1E4AD5E6-ECFC-2E48-985A-5E213D5B94AA}"/>
                </a:ext>
              </a:extLst>
            </p:cNvPr>
            <p:cNvSpPr/>
            <p:nvPr/>
          </p:nvSpPr>
          <p:spPr>
            <a:xfrm rot="16200000">
              <a:off x="5680388" y="3023885"/>
              <a:ext cx="1083659" cy="974546"/>
            </a:xfrm>
            <a:prstGeom prst="rightArrow">
              <a:avLst/>
            </a:prstGeom>
            <a:solidFill>
              <a:srgbClr val="DC2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10" name="Group 109">
            <a:extLst>
              <a:ext uri="{FF2B5EF4-FFF2-40B4-BE49-F238E27FC236}">
                <a16:creationId xmlns:a16="http://schemas.microsoft.com/office/drawing/2014/main" id="{AA91374C-061D-F84C-BF7E-A257DE933A7A}"/>
              </a:ext>
            </a:extLst>
          </p:cNvPr>
          <p:cNvGrpSpPr/>
          <p:nvPr/>
        </p:nvGrpSpPr>
        <p:grpSpPr>
          <a:xfrm>
            <a:off x="3830764" y="1365438"/>
            <a:ext cx="1470670" cy="1470670"/>
            <a:chOff x="4489297" y="1785956"/>
            <a:chExt cx="3471024" cy="3471024"/>
          </a:xfrm>
        </p:grpSpPr>
        <p:grpSp>
          <p:nvGrpSpPr>
            <p:cNvPr id="111" name="Group 110">
              <a:extLst>
                <a:ext uri="{FF2B5EF4-FFF2-40B4-BE49-F238E27FC236}">
                  <a16:creationId xmlns:a16="http://schemas.microsoft.com/office/drawing/2014/main" id="{953883EC-416F-5D44-8022-ADA5A71FE5C7}"/>
                </a:ext>
              </a:extLst>
            </p:cNvPr>
            <p:cNvGrpSpPr/>
            <p:nvPr/>
          </p:nvGrpSpPr>
          <p:grpSpPr>
            <a:xfrm>
              <a:off x="4489297" y="1785956"/>
              <a:ext cx="3471024" cy="3471024"/>
              <a:chOff x="4474318" y="1762864"/>
              <a:chExt cx="3471024" cy="3471024"/>
            </a:xfrm>
          </p:grpSpPr>
          <p:sp>
            <p:nvSpPr>
              <p:cNvPr id="113" name="Ovaal 9">
                <a:extLst>
                  <a:ext uri="{FF2B5EF4-FFF2-40B4-BE49-F238E27FC236}">
                    <a16:creationId xmlns:a16="http://schemas.microsoft.com/office/drawing/2014/main" id="{CAB2A52D-C8FE-7946-9BCA-743CC2905A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14" name="Picture 113">
                <a:extLst>
                  <a:ext uri="{FF2B5EF4-FFF2-40B4-BE49-F238E27FC236}">
                    <a16:creationId xmlns:a16="http://schemas.microsoft.com/office/drawing/2014/main" id="{56D12629-EA6D-C74E-BC10-A38220D6AA28}"/>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15" name="Group 114">
                <a:extLst>
                  <a:ext uri="{FF2B5EF4-FFF2-40B4-BE49-F238E27FC236}">
                    <a16:creationId xmlns:a16="http://schemas.microsoft.com/office/drawing/2014/main" id="{92846AEC-EC17-814F-8852-FFD47F97DA8D}"/>
                  </a:ext>
                </a:extLst>
              </p:cNvPr>
              <p:cNvGrpSpPr/>
              <p:nvPr/>
            </p:nvGrpSpPr>
            <p:grpSpPr>
              <a:xfrm>
                <a:off x="4640952" y="1994674"/>
                <a:ext cx="3132580" cy="3162635"/>
                <a:chOff x="4640952" y="1994674"/>
                <a:chExt cx="3132580" cy="3162635"/>
              </a:xfrm>
            </p:grpSpPr>
            <p:sp>
              <p:nvSpPr>
                <p:cNvPr id="116" name="Rectangle 115">
                  <a:extLst>
                    <a:ext uri="{FF2B5EF4-FFF2-40B4-BE49-F238E27FC236}">
                      <a16:creationId xmlns:a16="http://schemas.microsoft.com/office/drawing/2014/main" id="{11C487FD-5DFA-CE47-8C42-E27633E45BC6}"/>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17" name="Rectangle 116">
                  <a:extLst>
                    <a:ext uri="{FF2B5EF4-FFF2-40B4-BE49-F238E27FC236}">
                      <a16:creationId xmlns:a16="http://schemas.microsoft.com/office/drawing/2014/main" id="{D497D9D8-0E40-064F-A62D-AC026721A4EB}"/>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18" name="Rectangle 117">
                  <a:extLst>
                    <a:ext uri="{FF2B5EF4-FFF2-40B4-BE49-F238E27FC236}">
                      <a16:creationId xmlns:a16="http://schemas.microsoft.com/office/drawing/2014/main" id="{FF362DDB-2856-4E4A-89D8-9ECC6B172A3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19" name="Rectangle 118">
                  <a:extLst>
                    <a:ext uri="{FF2B5EF4-FFF2-40B4-BE49-F238E27FC236}">
                      <a16:creationId xmlns:a16="http://schemas.microsoft.com/office/drawing/2014/main" id="{242C6D45-B0DA-624C-AAB1-AE61A52A684D}"/>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12" name="Right Arrow 111">
              <a:extLst>
                <a:ext uri="{FF2B5EF4-FFF2-40B4-BE49-F238E27FC236}">
                  <a16:creationId xmlns:a16="http://schemas.microsoft.com/office/drawing/2014/main" id="{9082C1AF-D9E5-A54E-B4C2-73DF7A7F01A0}"/>
                </a:ext>
              </a:extLst>
            </p:cNvPr>
            <p:cNvSpPr/>
            <p:nvPr/>
          </p:nvSpPr>
          <p:spPr>
            <a:xfrm rot="10800000">
              <a:off x="5641150" y="3023884"/>
              <a:ext cx="1083658" cy="974545"/>
            </a:xfrm>
            <a:prstGeom prst="rightArrow">
              <a:avLst/>
            </a:prstGeom>
            <a:solidFill>
              <a:srgbClr val="F59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20" name="Group 119">
            <a:extLst>
              <a:ext uri="{FF2B5EF4-FFF2-40B4-BE49-F238E27FC236}">
                <a16:creationId xmlns:a16="http://schemas.microsoft.com/office/drawing/2014/main" id="{708227DF-1C02-1B48-9C58-C9768C469150}"/>
              </a:ext>
            </a:extLst>
          </p:cNvPr>
          <p:cNvGrpSpPr/>
          <p:nvPr/>
        </p:nvGrpSpPr>
        <p:grpSpPr>
          <a:xfrm>
            <a:off x="823260" y="1386776"/>
            <a:ext cx="1470670" cy="1470670"/>
            <a:chOff x="4489297" y="1785956"/>
            <a:chExt cx="3471024" cy="3471024"/>
          </a:xfrm>
        </p:grpSpPr>
        <p:grpSp>
          <p:nvGrpSpPr>
            <p:cNvPr id="121" name="Group 120">
              <a:extLst>
                <a:ext uri="{FF2B5EF4-FFF2-40B4-BE49-F238E27FC236}">
                  <a16:creationId xmlns:a16="http://schemas.microsoft.com/office/drawing/2014/main" id="{AB255113-9D13-994F-B422-C9B86623C962}"/>
                </a:ext>
              </a:extLst>
            </p:cNvPr>
            <p:cNvGrpSpPr/>
            <p:nvPr/>
          </p:nvGrpSpPr>
          <p:grpSpPr>
            <a:xfrm>
              <a:off x="4489297" y="1785956"/>
              <a:ext cx="3471024" cy="3471024"/>
              <a:chOff x="4474318" y="1762864"/>
              <a:chExt cx="3471024" cy="3471024"/>
            </a:xfrm>
          </p:grpSpPr>
          <p:sp>
            <p:nvSpPr>
              <p:cNvPr id="123" name="Ovaal 9">
                <a:extLst>
                  <a:ext uri="{FF2B5EF4-FFF2-40B4-BE49-F238E27FC236}">
                    <a16:creationId xmlns:a16="http://schemas.microsoft.com/office/drawing/2014/main" id="{49C3D7BD-CA01-EA45-9E95-7CA080F14FED}"/>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24" name="Picture 123">
                <a:extLst>
                  <a:ext uri="{FF2B5EF4-FFF2-40B4-BE49-F238E27FC236}">
                    <a16:creationId xmlns:a16="http://schemas.microsoft.com/office/drawing/2014/main" id="{71BA5B4D-DB3C-A343-A4E9-374BAA8ABE1B}"/>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25" name="Group 124">
                <a:extLst>
                  <a:ext uri="{FF2B5EF4-FFF2-40B4-BE49-F238E27FC236}">
                    <a16:creationId xmlns:a16="http://schemas.microsoft.com/office/drawing/2014/main" id="{141470D4-39A8-5542-AED5-7AB3553EB7ED}"/>
                  </a:ext>
                </a:extLst>
              </p:cNvPr>
              <p:cNvGrpSpPr/>
              <p:nvPr/>
            </p:nvGrpSpPr>
            <p:grpSpPr>
              <a:xfrm>
                <a:off x="4640952" y="1994674"/>
                <a:ext cx="3132580" cy="3162635"/>
                <a:chOff x="4640952" y="1994674"/>
                <a:chExt cx="3132580" cy="3162635"/>
              </a:xfrm>
            </p:grpSpPr>
            <p:sp>
              <p:nvSpPr>
                <p:cNvPr id="126" name="Rectangle 125">
                  <a:extLst>
                    <a:ext uri="{FF2B5EF4-FFF2-40B4-BE49-F238E27FC236}">
                      <a16:creationId xmlns:a16="http://schemas.microsoft.com/office/drawing/2014/main" id="{4CB1F3AA-709C-6844-A9CE-4FA16CD3EF05}"/>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27" name="Rectangle 126">
                  <a:extLst>
                    <a:ext uri="{FF2B5EF4-FFF2-40B4-BE49-F238E27FC236}">
                      <a16:creationId xmlns:a16="http://schemas.microsoft.com/office/drawing/2014/main" id="{AC432842-043B-A44C-A793-D20B6505996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28" name="Rectangle 127">
                  <a:extLst>
                    <a:ext uri="{FF2B5EF4-FFF2-40B4-BE49-F238E27FC236}">
                      <a16:creationId xmlns:a16="http://schemas.microsoft.com/office/drawing/2014/main" id="{9CD94D8A-B59F-1342-AB4B-8C05A048BAE7}"/>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29" name="Rectangle 128">
                  <a:extLst>
                    <a:ext uri="{FF2B5EF4-FFF2-40B4-BE49-F238E27FC236}">
                      <a16:creationId xmlns:a16="http://schemas.microsoft.com/office/drawing/2014/main" id="{6924187E-9206-C242-9F04-6A3AB5CB741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22" name="Right Arrow 121">
              <a:extLst>
                <a:ext uri="{FF2B5EF4-FFF2-40B4-BE49-F238E27FC236}">
                  <a16:creationId xmlns:a16="http://schemas.microsoft.com/office/drawing/2014/main" id="{3F321A93-9AB4-1B4A-B529-7E4E685837BA}"/>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31" name="Group 130">
            <a:extLst>
              <a:ext uri="{FF2B5EF4-FFF2-40B4-BE49-F238E27FC236}">
                <a16:creationId xmlns:a16="http://schemas.microsoft.com/office/drawing/2014/main" id="{3A5143A9-320F-014B-808E-D50C47F6A45C}"/>
              </a:ext>
            </a:extLst>
          </p:cNvPr>
          <p:cNvGrpSpPr/>
          <p:nvPr/>
        </p:nvGrpSpPr>
        <p:grpSpPr>
          <a:xfrm>
            <a:off x="9992679" y="1344712"/>
            <a:ext cx="1470670" cy="1470670"/>
            <a:chOff x="4474318" y="1762864"/>
            <a:chExt cx="3471024" cy="3471024"/>
          </a:xfrm>
        </p:grpSpPr>
        <p:sp>
          <p:nvSpPr>
            <p:cNvPr id="135" name="Ovaal 9">
              <a:extLst>
                <a:ext uri="{FF2B5EF4-FFF2-40B4-BE49-F238E27FC236}">
                  <a16:creationId xmlns:a16="http://schemas.microsoft.com/office/drawing/2014/main" id="{AD2B184D-6490-E74A-BC27-A01DB812B3A4}"/>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36" name="Picture 135">
              <a:extLst>
                <a:ext uri="{FF2B5EF4-FFF2-40B4-BE49-F238E27FC236}">
                  <a16:creationId xmlns:a16="http://schemas.microsoft.com/office/drawing/2014/main" id="{EB1FFE4E-C795-5A47-962A-5AD8E678DD31}"/>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37" name="Group 136">
              <a:extLst>
                <a:ext uri="{FF2B5EF4-FFF2-40B4-BE49-F238E27FC236}">
                  <a16:creationId xmlns:a16="http://schemas.microsoft.com/office/drawing/2014/main" id="{37100669-972C-6348-B41A-D5256695ABA7}"/>
                </a:ext>
              </a:extLst>
            </p:cNvPr>
            <p:cNvGrpSpPr/>
            <p:nvPr/>
          </p:nvGrpSpPr>
          <p:grpSpPr>
            <a:xfrm>
              <a:off x="4640952" y="2033912"/>
              <a:ext cx="3132580" cy="3123397"/>
              <a:chOff x="4640952" y="2033912"/>
              <a:chExt cx="3132580" cy="3123397"/>
            </a:xfrm>
          </p:grpSpPr>
          <p:sp>
            <p:nvSpPr>
              <p:cNvPr id="138" name="Rectangle 137">
                <a:extLst>
                  <a:ext uri="{FF2B5EF4-FFF2-40B4-BE49-F238E27FC236}">
                    <a16:creationId xmlns:a16="http://schemas.microsoft.com/office/drawing/2014/main" id="{C483BC54-4DC3-9245-9D24-03270D658178}"/>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39" name="Rectangle 138">
                <a:extLst>
                  <a:ext uri="{FF2B5EF4-FFF2-40B4-BE49-F238E27FC236}">
                    <a16:creationId xmlns:a16="http://schemas.microsoft.com/office/drawing/2014/main" id="{3C982A86-0FDF-DC4C-B572-99FD42DD325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40" name="Rectangle 139">
                <a:extLst>
                  <a:ext uri="{FF2B5EF4-FFF2-40B4-BE49-F238E27FC236}">
                    <a16:creationId xmlns:a16="http://schemas.microsoft.com/office/drawing/2014/main" id="{27CB6F27-6BF9-4E47-B286-4FBEDD46CD1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41" name="Rectangle 140">
                <a:extLst>
                  <a:ext uri="{FF2B5EF4-FFF2-40B4-BE49-F238E27FC236}">
                    <a16:creationId xmlns:a16="http://schemas.microsoft.com/office/drawing/2014/main" id="{272D2AE5-578D-DE4F-B171-49BBB0EA374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grpSp>
        <p:nvGrpSpPr>
          <p:cNvPr id="146" name="Group 145">
            <a:extLst>
              <a:ext uri="{FF2B5EF4-FFF2-40B4-BE49-F238E27FC236}">
                <a16:creationId xmlns:a16="http://schemas.microsoft.com/office/drawing/2014/main" id="{BBCFAFFC-50FA-0949-9CD4-A94D0B05113B}"/>
              </a:ext>
            </a:extLst>
          </p:cNvPr>
          <p:cNvGrpSpPr/>
          <p:nvPr/>
        </p:nvGrpSpPr>
        <p:grpSpPr>
          <a:xfrm>
            <a:off x="0" y="162527"/>
            <a:ext cx="1727829" cy="1317149"/>
            <a:chOff x="0" y="5222829"/>
            <a:chExt cx="2826914" cy="2154997"/>
          </a:xfrm>
        </p:grpSpPr>
        <p:sp>
          <p:nvSpPr>
            <p:cNvPr id="147" name="object 34">
              <a:extLst>
                <a:ext uri="{FF2B5EF4-FFF2-40B4-BE49-F238E27FC236}">
                  <a16:creationId xmlns:a16="http://schemas.microsoft.com/office/drawing/2014/main" id="{AEBC0BB5-E091-594E-9D3C-8D6D7B9B5459}"/>
                </a:ext>
              </a:extLst>
            </p:cNvPr>
            <p:cNvSpPr/>
            <p:nvPr/>
          </p:nvSpPr>
          <p:spPr>
            <a:xfrm>
              <a:off x="0" y="5222829"/>
              <a:ext cx="2826914" cy="2154997"/>
            </a:xfrm>
            <a:prstGeom prst="rect">
              <a:avLst/>
            </a:prstGeom>
            <a:blipFill>
              <a:blip r:embed="rId4" cstate="print"/>
              <a:stretch>
                <a:fillRect/>
              </a:stretch>
            </a:blipFill>
          </p:spPr>
          <p:txBody>
            <a:bodyPr wrap="square" lIns="0" tIns="0" rIns="0" bIns="0" rtlCol="0"/>
            <a:lstStyle/>
            <a:p>
              <a:endParaRPr/>
            </a:p>
          </p:txBody>
        </p:sp>
        <p:sp>
          <p:nvSpPr>
            <p:cNvPr id="148" name="object 35">
              <a:extLst>
                <a:ext uri="{FF2B5EF4-FFF2-40B4-BE49-F238E27FC236}">
                  <a16:creationId xmlns:a16="http://schemas.microsoft.com/office/drawing/2014/main" id="{1C200259-AC38-694C-A64A-E0D37AF6ECCD}"/>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49" name="object 36">
              <a:extLst>
                <a:ext uri="{FF2B5EF4-FFF2-40B4-BE49-F238E27FC236}">
                  <a16:creationId xmlns:a16="http://schemas.microsoft.com/office/drawing/2014/main" id="{153CF9A0-8F9D-514A-9600-16B7161DA306}"/>
                </a:ext>
              </a:extLst>
            </p:cNvPr>
            <p:cNvSpPr/>
            <p:nvPr/>
          </p:nvSpPr>
          <p:spPr>
            <a:xfrm>
              <a:off x="57466" y="5589731"/>
              <a:ext cx="2309715" cy="561404"/>
            </a:xfrm>
            <a:prstGeom prst="rect">
              <a:avLst/>
            </a:prstGeom>
            <a:blipFill>
              <a:blip r:embed="rId5" cstate="print"/>
              <a:stretch>
                <a:fillRect/>
              </a:stretch>
            </a:blipFill>
          </p:spPr>
          <p:txBody>
            <a:bodyPr wrap="square" lIns="0" tIns="0" rIns="0" bIns="0" rtlCol="0"/>
            <a:lstStyle/>
            <a:p>
              <a:endParaRPr/>
            </a:p>
          </p:txBody>
        </p:sp>
      </p:grpSp>
      <p:pic>
        <p:nvPicPr>
          <p:cNvPr id="150" name="Picture 8" descr="https://trello-attachments.s3.amazonaws.com/56bc5fbc280df63b4f5f4c1b/59dc6d14dc427d3b2f2d003b/f827df7f98a155b85c0187f18defad66/Malawi_beforeafter_with_title.png">
            <a:extLst>
              <a:ext uri="{FF2B5EF4-FFF2-40B4-BE49-F238E27FC236}">
                <a16:creationId xmlns:a16="http://schemas.microsoft.com/office/drawing/2014/main" id="{82211E58-2829-F24D-927F-B675C55EF9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818" y="3673049"/>
            <a:ext cx="2829944" cy="218193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564E06D-82BF-CE4A-8E99-F33E5BBD7C04}"/>
              </a:ext>
            </a:extLst>
          </p:cNvPr>
          <p:cNvGrpSpPr/>
          <p:nvPr/>
        </p:nvGrpSpPr>
        <p:grpSpPr>
          <a:xfrm>
            <a:off x="3106884" y="3673049"/>
            <a:ext cx="3138928" cy="1472443"/>
            <a:chOff x="-34484" y="1106489"/>
            <a:chExt cx="12260968" cy="5751511"/>
          </a:xfrm>
        </p:grpSpPr>
        <p:pic>
          <p:nvPicPr>
            <p:cNvPr id="151" name="Picture 150">
              <a:extLst>
                <a:ext uri="{FF2B5EF4-FFF2-40B4-BE49-F238E27FC236}">
                  <a16:creationId xmlns:a16="http://schemas.microsoft.com/office/drawing/2014/main" id="{51B6131F-8F5C-5A41-AE15-FAC23BB0C5C4}"/>
                </a:ext>
              </a:extLst>
            </p:cNvPr>
            <p:cNvPicPr>
              <a:picLocks noChangeAspect="1"/>
            </p:cNvPicPr>
            <p:nvPr/>
          </p:nvPicPr>
          <p:blipFill>
            <a:blip r:embed="rId7"/>
            <a:stretch>
              <a:fillRect/>
            </a:stretch>
          </p:blipFill>
          <p:spPr>
            <a:xfrm>
              <a:off x="8159262" y="1106490"/>
              <a:ext cx="4067222" cy="5751510"/>
            </a:xfrm>
            <a:prstGeom prst="rect">
              <a:avLst/>
            </a:prstGeom>
          </p:spPr>
        </p:pic>
        <p:pic>
          <p:nvPicPr>
            <p:cNvPr id="152" name="Picture 151">
              <a:extLst>
                <a:ext uri="{FF2B5EF4-FFF2-40B4-BE49-F238E27FC236}">
                  <a16:creationId xmlns:a16="http://schemas.microsoft.com/office/drawing/2014/main" id="{F63A9F70-8A57-464A-AB9B-9D509A04859F}"/>
                </a:ext>
              </a:extLst>
            </p:cNvPr>
            <p:cNvPicPr>
              <a:picLocks noChangeAspect="1"/>
            </p:cNvPicPr>
            <p:nvPr/>
          </p:nvPicPr>
          <p:blipFill>
            <a:blip r:embed="rId8"/>
            <a:stretch>
              <a:fillRect/>
            </a:stretch>
          </p:blipFill>
          <p:spPr>
            <a:xfrm>
              <a:off x="-34484" y="1106490"/>
              <a:ext cx="4067222" cy="5751510"/>
            </a:xfrm>
            <a:prstGeom prst="rect">
              <a:avLst/>
            </a:prstGeom>
          </p:spPr>
        </p:pic>
        <p:pic>
          <p:nvPicPr>
            <p:cNvPr id="153" name="Picture 152">
              <a:extLst>
                <a:ext uri="{FF2B5EF4-FFF2-40B4-BE49-F238E27FC236}">
                  <a16:creationId xmlns:a16="http://schemas.microsoft.com/office/drawing/2014/main" id="{281BF79B-B0F9-5E43-8D3B-449F8A7C40A1}"/>
                </a:ext>
              </a:extLst>
            </p:cNvPr>
            <p:cNvPicPr>
              <a:picLocks noChangeAspect="1"/>
            </p:cNvPicPr>
            <p:nvPr/>
          </p:nvPicPr>
          <p:blipFill>
            <a:blip r:embed="rId9"/>
            <a:stretch>
              <a:fillRect/>
            </a:stretch>
          </p:blipFill>
          <p:spPr>
            <a:xfrm>
              <a:off x="4062389" y="1106489"/>
              <a:ext cx="4067222" cy="5751511"/>
            </a:xfrm>
            <a:prstGeom prst="rect">
              <a:avLst/>
            </a:prstGeom>
          </p:spPr>
        </p:pic>
      </p:grpSp>
      <p:grpSp>
        <p:nvGrpSpPr>
          <p:cNvPr id="154" name="Group 153">
            <a:extLst>
              <a:ext uri="{FF2B5EF4-FFF2-40B4-BE49-F238E27FC236}">
                <a16:creationId xmlns:a16="http://schemas.microsoft.com/office/drawing/2014/main" id="{0CE4926C-B50C-C045-9E9F-8B155E2FF1BA}"/>
              </a:ext>
            </a:extLst>
          </p:cNvPr>
          <p:cNvGrpSpPr/>
          <p:nvPr/>
        </p:nvGrpSpPr>
        <p:grpSpPr>
          <a:xfrm>
            <a:off x="9004688" y="3673050"/>
            <a:ext cx="3003849" cy="1711772"/>
            <a:chOff x="2200904" y="1463040"/>
            <a:chExt cx="8488867" cy="5235160"/>
          </a:xfrm>
        </p:grpSpPr>
        <p:pic>
          <p:nvPicPr>
            <p:cNvPr id="155" name="Picture 154">
              <a:extLst>
                <a:ext uri="{FF2B5EF4-FFF2-40B4-BE49-F238E27FC236}">
                  <a16:creationId xmlns:a16="http://schemas.microsoft.com/office/drawing/2014/main" id="{B7DDA923-87FD-454C-B858-6495564F0AB0}"/>
                </a:ext>
              </a:extLst>
            </p:cNvPr>
            <p:cNvPicPr>
              <a:picLocks noChangeAspect="1"/>
            </p:cNvPicPr>
            <p:nvPr/>
          </p:nvPicPr>
          <p:blipFill rotWithShape="1">
            <a:blip r:embed="rId10">
              <a:extLst>
                <a:ext uri="{28A0092B-C50C-407E-A947-70E740481C1C}">
                  <a14:useLocalDpi xmlns:a14="http://schemas.microsoft.com/office/drawing/2010/main" val="0"/>
                </a:ext>
              </a:extLst>
            </a:blip>
            <a:srcRect l="5141" t="9169" r="5707" b="13061"/>
            <a:stretch/>
          </p:blipFill>
          <p:spPr>
            <a:xfrm>
              <a:off x="2200904" y="1463040"/>
              <a:ext cx="8488867" cy="5235160"/>
            </a:xfrm>
            <a:prstGeom prst="rect">
              <a:avLst/>
            </a:prstGeom>
          </p:spPr>
        </p:pic>
        <p:sp>
          <p:nvSpPr>
            <p:cNvPr id="156" name="Rectangle 155">
              <a:extLst>
                <a:ext uri="{FF2B5EF4-FFF2-40B4-BE49-F238E27FC236}">
                  <a16:creationId xmlns:a16="http://schemas.microsoft.com/office/drawing/2014/main" id="{49DAD7CC-A9EC-3B41-ACD2-44504558BCD0}"/>
                </a:ext>
              </a:extLst>
            </p:cNvPr>
            <p:cNvSpPr/>
            <p:nvPr/>
          </p:nvSpPr>
          <p:spPr>
            <a:xfrm>
              <a:off x="4985657" y="6436943"/>
              <a:ext cx="1456050" cy="261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7" name="Right Arrow 156">
            <a:extLst>
              <a:ext uri="{FF2B5EF4-FFF2-40B4-BE49-F238E27FC236}">
                <a16:creationId xmlns:a16="http://schemas.microsoft.com/office/drawing/2014/main" id="{7B0CB4AC-20AA-144C-9512-12C7CECB5A79}"/>
              </a:ext>
            </a:extLst>
          </p:cNvPr>
          <p:cNvSpPr/>
          <p:nvPr/>
        </p:nvSpPr>
        <p:spPr>
          <a:xfrm>
            <a:off x="10512075" y="1874899"/>
            <a:ext cx="459145" cy="412914"/>
          </a:xfrm>
          <a:prstGeom prst="rightArrow">
            <a:avLst/>
          </a:prstGeom>
          <a:solidFill>
            <a:srgbClr val="F57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58" name="Picture 157">
            <a:extLst>
              <a:ext uri="{FF2B5EF4-FFF2-40B4-BE49-F238E27FC236}">
                <a16:creationId xmlns:a16="http://schemas.microsoft.com/office/drawing/2014/main" id="{6FF612A6-437F-C74D-8382-024F27B5891D}"/>
              </a:ext>
            </a:extLst>
          </p:cNvPr>
          <p:cNvPicPr>
            <a:picLocks noChangeAspect="1"/>
          </p:cNvPicPr>
          <p:nvPr/>
        </p:nvPicPr>
        <p:blipFill>
          <a:blip r:embed="rId11"/>
          <a:stretch>
            <a:fillRect/>
          </a:stretch>
        </p:blipFill>
        <p:spPr>
          <a:xfrm>
            <a:off x="6462428" y="3673049"/>
            <a:ext cx="2263883" cy="1575043"/>
          </a:xfrm>
          <a:prstGeom prst="rect">
            <a:avLst/>
          </a:prstGeom>
        </p:spPr>
      </p:pic>
      <p:sp>
        <p:nvSpPr>
          <p:cNvPr id="159" name="Tekstvak 2">
            <a:extLst>
              <a:ext uri="{FF2B5EF4-FFF2-40B4-BE49-F238E27FC236}">
                <a16:creationId xmlns:a16="http://schemas.microsoft.com/office/drawing/2014/main" id="{C124696F-7CAD-B24E-8048-024511A3D66A}"/>
              </a:ext>
            </a:extLst>
          </p:cNvPr>
          <p:cNvSpPr txBox="1"/>
          <p:nvPr/>
        </p:nvSpPr>
        <p:spPr>
          <a:xfrm>
            <a:off x="-50631"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COMMUNITY RISK ASSESSMENT</a:t>
            </a:r>
          </a:p>
        </p:txBody>
      </p:sp>
      <p:sp>
        <p:nvSpPr>
          <p:cNvPr id="160" name="Tekstvak 2">
            <a:extLst>
              <a:ext uri="{FF2B5EF4-FFF2-40B4-BE49-F238E27FC236}">
                <a16:creationId xmlns:a16="http://schemas.microsoft.com/office/drawing/2014/main" id="{D47C6B5C-091C-E445-A7D7-F7AAF0ED8241}"/>
              </a:ext>
            </a:extLst>
          </p:cNvPr>
          <p:cNvSpPr txBox="1"/>
          <p:nvPr/>
        </p:nvSpPr>
        <p:spPr>
          <a:xfrm>
            <a:off x="3051178"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IMPACT BASED FORECAST</a:t>
            </a:r>
          </a:p>
        </p:txBody>
      </p:sp>
      <p:sp>
        <p:nvSpPr>
          <p:cNvPr id="161" name="Tekstvak 2">
            <a:extLst>
              <a:ext uri="{FF2B5EF4-FFF2-40B4-BE49-F238E27FC236}">
                <a16:creationId xmlns:a16="http://schemas.microsoft.com/office/drawing/2014/main" id="{D5930F53-3996-CE4E-92E8-E5FFB7D63232}"/>
              </a:ext>
            </a:extLst>
          </p:cNvPr>
          <p:cNvSpPr txBox="1"/>
          <p:nvPr/>
        </p:nvSpPr>
        <p:spPr>
          <a:xfrm>
            <a:off x="6045571"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SURGE INFORMATION MANAGEMENT</a:t>
            </a:r>
          </a:p>
        </p:txBody>
      </p:sp>
      <p:sp>
        <p:nvSpPr>
          <p:cNvPr id="162" name="Tekstvak 2">
            <a:extLst>
              <a:ext uri="{FF2B5EF4-FFF2-40B4-BE49-F238E27FC236}">
                <a16:creationId xmlns:a16="http://schemas.microsoft.com/office/drawing/2014/main" id="{694F5C55-F7D2-2442-85CD-CB19A4993C5F}"/>
              </a:ext>
            </a:extLst>
          </p:cNvPr>
          <p:cNvSpPr txBox="1"/>
          <p:nvPr/>
        </p:nvSpPr>
        <p:spPr>
          <a:xfrm>
            <a:off x="8904640" y="3118214"/>
            <a:ext cx="2994393" cy="415498"/>
          </a:xfrm>
          <a:prstGeom prst="rect">
            <a:avLst/>
          </a:prstGeom>
          <a:noFill/>
        </p:spPr>
        <p:txBody>
          <a:bodyPr wrap="square" rtlCol="0">
            <a:spAutoFit/>
          </a:bodyPr>
          <a:lstStyle/>
          <a:p>
            <a:pPr algn="ctr"/>
            <a:r>
              <a:rPr lang="nl-NL" sz="1050" dirty="0">
                <a:latin typeface="Gotham Rounded Bold" panose="02000000000000000000" pitchFamily="2" charset="77"/>
              </a:rPr>
              <a:t>GIS &amp; </a:t>
            </a:r>
          </a:p>
          <a:p>
            <a:pPr algn="ctr"/>
            <a:r>
              <a:rPr lang="nl-NL" sz="1050" dirty="0">
                <a:latin typeface="Gotham Rounded Bold" panose="02000000000000000000" pitchFamily="2" charset="77"/>
              </a:rPr>
              <a:t>DAMMAGE ASSESSMENT</a:t>
            </a:r>
          </a:p>
        </p:txBody>
      </p:sp>
      <p:sp>
        <p:nvSpPr>
          <p:cNvPr id="61" name="Rectangle 60">
            <a:extLst>
              <a:ext uri="{FF2B5EF4-FFF2-40B4-BE49-F238E27FC236}">
                <a16:creationId xmlns:a16="http://schemas.microsoft.com/office/drawing/2014/main" id="{58FF5907-6E7F-A445-B009-31234A1BC5E5}"/>
              </a:ext>
            </a:extLst>
          </p:cNvPr>
          <p:cNvSpPr/>
          <p:nvPr/>
        </p:nvSpPr>
        <p:spPr>
          <a:xfrm>
            <a:off x="1548657" y="268197"/>
            <a:ext cx="10663210" cy="553998"/>
          </a:xfrm>
          <a:prstGeom prst="rect">
            <a:avLst/>
          </a:prstGeom>
        </p:spPr>
        <p:txBody>
          <a:bodyPr wrap="square">
            <a:spAutoFit/>
          </a:bodyPr>
          <a:lstStyle/>
          <a:p>
            <a:r>
              <a:rPr lang="en-US" sz="3000" dirty="0">
                <a:solidFill>
                  <a:schemeClr val="accent1"/>
                </a:solidFill>
                <a:latin typeface="Gotham Rounded Bold" panose="02000000000000000000" pitchFamily="2" charset="77"/>
                <a:ea typeface="Open Sans" panose="020B0606030504020204" pitchFamily="34" charset="0"/>
                <a:cs typeface="Open Sans" panose="020B0606030504020204" pitchFamily="34" charset="0"/>
              </a:rPr>
              <a:t>WHY DO WE NEED GIS? </a:t>
            </a:r>
          </a:p>
        </p:txBody>
      </p:sp>
    </p:spTree>
    <p:extLst>
      <p:ext uri="{BB962C8B-B14F-4D97-AF65-F5344CB8AC3E}">
        <p14:creationId xmlns:p14="http://schemas.microsoft.com/office/powerpoint/2010/main" val="1738608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137">
            <a:extLst>
              <a:ext uri="{FF2B5EF4-FFF2-40B4-BE49-F238E27FC236}">
                <a16:creationId xmlns:a16="http://schemas.microsoft.com/office/drawing/2014/main" id="{848487B1-D671-AC41-B5A8-7B0BEA875F92}"/>
              </a:ext>
            </a:extLst>
          </p:cNvPr>
          <p:cNvSpPr/>
          <p:nvPr/>
        </p:nvSpPr>
        <p:spPr>
          <a:xfrm>
            <a:off x="1514953" y="2763820"/>
            <a:ext cx="10346284" cy="1333696"/>
          </a:xfrm>
          <a:prstGeom prst="rect">
            <a:avLst/>
          </a:prstGeom>
          <a:ln w="12700">
            <a:miter lim="400000"/>
          </a:ln>
          <a:extLst>
            <a:ext uri="{C572A759-6A51-4108-AA02-DFA0A04FC94B}">
              <ma14:wrappingTextBoxFlag xmlns:ma14="http://schemas.microsoft.com/office/mac/drawingml/2011/main" xmlns="" val="1"/>
            </a:ext>
          </a:extLst>
        </p:spPr>
        <p:txBody>
          <a:bodyPr wrap="square" lIns="50799" tIns="50799" rIns="50799" bIns="50799" anchor="ctr">
            <a:spAutoFit/>
          </a:bodyPr>
          <a:lstStyle>
            <a:lvl1pPr algn="l">
              <a:defRPr sz="2800">
                <a:solidFill>
                  <a:srgbClr val="53585F"/>
                </a:solidFill>
              </a:defRPr>
            </a:lvl1pPr>
          </a:lstStyle>
          <a:p>
            <a:r>
              <a:rPr lang="en-US" sz="2000" dirty="0">
                <a:solidFill>
                  <a:srgbClr val="4E8192"/>
                </a:solidFill>
                <a:latin typeface="Open Sans" panose="020B0606030504020204" pitchFamily="34" charset="0"/>
                <a:ea typeface="Open Sans" panose="020B0606030504020204" pitchFamily="34" charset="0"/>
                <a:cs typeface="Open Sans" panose="020B0606030504020204" pitchFamily="34" charset="0"/>
              </a:rPr>
              <a:t>Our mission is to shape the future of humanitarian aid by </a:t>
            </a:r>
            <a:r>
              <a:rPr lang="en-US" sz="2000" dirty="0">
                <a:solidFill>
                  <a:srgbClr val="4E8192"/>
                </a:solidFill>
                <a:latin typeface="Gotham Rounded Bold" panose="02000000000000000000" pitchFamily="2" charset="77"/>
                <a:ea typeface="Open Sans" panose="020B0606030504020204" pitchFamily="34" charset="0"/>
                <a:cs typeface="Open Sans" panose="020B0606030504020204" pitchFamily="34" charset="0"/>
              </a:rPr>
              <a:t>converting data into understanding</a:t>
            </a:r>
            <a:r>
              <a:rPr lang="en-US" sz="2000" dirty="0">
                <a:solidFill>
                  <a:srgbClr val="4E8192"/>
                </a:solidFill>
                <a:latin typeface="Open Sans" panose="020B0606030504020204" pitchFamily="34" charset="0"/>
                <a:ea typeface="Open Sans" panose="020B0606030504020204" pitchFamily="34" charset="0"/>
                <a:cs typeface="Open Sans" panose="020B0606030504020204" pitchFamily="34" charset="0"/>
              </a:rPr>
              <a:t>, and put it in the hands of humanitarian aid workers, decision makers &amp; people affected, so that they can </a:t>
            </a:r>
            <a:r>
              <a:rPr lang="en-US" sz="2000" dirty="0">
                <a:solidFill>
                  <a:srgbClr val="4E8192"/>
                </a:solidFill>
                <a:latin typeface="Gotham Rounded Bold" panose="02000000000000000000" pitchFamily="2" charset="77"/>
                <a:ea typeface="Open Sans" panose="020B0606030504020204" pitchFamily="34" charset="0"/>
                <a:cs typeface="Open Sans" panose="020B0606030504020204" pitchFamily="34" charset="0"/>
              </a:rPr>
              <a:t>better prepare for and cope with disasters and crises</a:t>
            </a:r>
            <a:r>
              <a:rPr lang="en-US" sz="2000" dirty="0">
                <a:solidFill>
                  <a:srgbClr val="4E8192"/>
                </a:solidFill>
                <a:latin typeface="Open Sans" panose="020B0606030504020204" pitchFamily="34" charset="0"/>
                <a:ea typeface="Open Sans" panose="020B0606030504020204" pitchFamily="34" charset="0"/>
                <a:cs typeface="Open Sans" panose="020B0606030504020204" pitchFamily="34" charset="0"/>
              </a:rPr>
              <a:t>.</a:t>
            </a:r>
            <a:endParaRPr sz="2000" dirty="0">
              <a:solidFill>
                <a:srgbClr val="4C8293"/>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ep 1">
            <a:extLst>
              <a:ext uri="{FF2B5EF4-FFF2-40B4-BE49-F238E27FC236}">
                <a16:creationId xmlns:a16="http://schemas.microsoft.com/office/drawing/2014/main" id="{2BE9C6EB-7C61-4FC7-91EE-2D0DF91E85DC}"/>
              </a:ext>
            </a:extLst>
          </p:cNvPr>
          <p:cNvGrpSpPr/>
          <p:nvPr/>
        </p:nvGrpSpPr>
        <p:grpSpPr>
          <a:xfrm>
            <a:off x="1654" y="3139736"/>
            <a:ext cx="1484955" cy="1132002"/>
            <a:chOff x="1654" y="3139736"/>
            <a:chExt cx="1484955" cy="1132002"/>
          </a:xfrm>
        </p:grpSpPr>
        <p:sp>
          <p:nvSpPr>
            <p:cNvPr id="302" name="object 15">
              <a:extLst>
                <a:ext uri="{FF2B5EF4-FFF2-40B4-BE49-F238E27FC236}">
                  <a16:creationId xmlns:a16="http://schemas.microsoft.com/office/drawing/2014/main" id="{7EFABF18-7C52-E245-960F-E374F71FC8A0}"/>
                </a:ext>
              </a:extLst>
            </p:cNvPr>
            <p:cNvSpPr/>
            <p:nvPr/>
          </p:nvSpPr>
          <p:spPr>
            <a:xfrm>
              <a:off x="1654" y="3139736"/>
              <a:ext cx="1484955" cy="1132002"/>
            </a:xfrm>
            <a:prstGeom prst="rect">
              <a:avLst/>
            </a:prstGeom>
            <a:blipFill>
              <a:blip r:embed="rId3" cstate="print"/>
              <a:stretch>
                <a:fillRect/>
              </a:stretch>
            </a:blipFill>
          </p:spPr>
          <p:txBody>
            <a:bodyPr wrap="square" lIns="0" tIns="0" rIns="0" bIns="0" rtlCol="0"/>
            <a:lstStyle/>
            <a:p>
              <a:endParaRPr sz="946"/>
            </a:p>
          </p:txBody>
        </p:sp>
        <p:sp>
          <p:nvSpPr>
            <p:cNvPr id="303" name="object 16">
              <a:extLst>
                <a:ext uri="{FF2B5EF4-FFF2-40B4-BE49-F238E27FC236}">
                  <a16:creationId xmlns:a16="http://schemas.microsoft.com/office/drawing/2014/main" id="{02324064-3EE8-684E-AB6A-6945508A948C}"/>
                </a:ext>
              </a:extLst>
            </p:cNvPr>
            <p:cNvSpPr/>
            <p:nvPr/>
          </p:nvSpPr>
          <p:spPr>
            <a:xfrm>
              <a:off x="12944" y="3165655"/>
              <a:ext cx="1313894" cy="530027"/>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sz="946"/>
            </a:p>
          </p:txBody>
        </p:sp>
        <p:sp>
          <p:nvSpPr>
            <p:cNvPr id="305" name="object 17">
              <a:extLst>
                <a:ext uri="{FF2B5EF4-FFF2-40B4-BE49-F238E27FC236}">
                  <a16:creationId xmlns:a16="http://schemas.microsoft.com/office/drawing/2014/main" id="{363FF3C9-2C22-7342-A79A-552700341AE8}"/>
                </a:ext>
              </a:extLst>
            </p:cNvPr>
            <p:cNvSpPr/>
            <p:nvPr/>
          </p:nvSpPr>
          <p:spPr>
            <a:xfrm>
              <a:off x="43130" y="3283218"/>
              <a:ext cx="1213274" cy="294901"/>
            </a:xfrm>
            <a:prstGeom prst="rect">
              <a:avLst/>
            </a:prstGeom>
            <a:blipFill>
              <a:blip r:embed="rId4" cstate="print"/>
              <a:stretch>
                <a:fillRect/>
              </a:stretch>
            </a:blipFill>
          </p:spPr>
          <p:txBody>
            <a:bodyPr wrap="square" lIns="0" tIns="0" rIns="0" bIns="0" rtlCol="0"/>
            <a:lstStyle/>
            <a:p>
              <a:endParaRPr sz="946"/>
            </a:p>
          </p:txBody>
        </p:sp>
      </p:grpSp>
    </p:spTree>
    <p:extLst>
      <p:ext uri="{BB962C8B-B14F-4D97-AF65-F5344CB8AC3E}">
        <p14:creationId xmlns:p14="http://schemas.microsoft.com/office/powerpoint/2010/main" val="4046707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137">
            <a:extLst>
              <a:ext uri="{FF2B5EF4-FFF2-40B4-BE49-F238E27FC236}">
                <a16:creationId xmlns:a16="http://schemas.microsoft.com/office/drawing/2014/main" id="{848487B1-D671-AC41-B5A8-7B0BEA875F92}"/>
              </a:ext>
            </a:extLst>
          </p:cNvPr>
          <p:cNvSpPr/>
          <p:nvPr/>
        </p:nvSpPr>
        <p:spPr>
          <a:xfrm>
            <a:off x="1514953" y="3071596"/>
            <a:ext cx="10346284" cy="718143"/>
          </a:xfrm>
          <a:prstGeom prst="rect">
            <a:avLst/>
          </a:prstGeom>
          <a:ln w="12700">
            <a:miter lim="400000"/>
          </a:ln>
          <a:extLst>
            <a:ext uri="{C572A759-6A51-4108-AA02-DFA0A04FC94B}">
              <ma14:wrappingTextBoxFlag xmlns:ma14="http://schemas.microsoft.com/office/mac/drawingml/2011/main" xmlns="" val="1"/>
            </a:ext>
          </a:extLst>
        </p:spPr>
        <p:txBody>
          <a:bodyPr wrap="square" lIns="50799" tIns="50799" rIns="50799" bIns="50799" anchor="ctr">
            <a:spAutoFit/>
          </a:bodyPr>
          <a:lstStyle>
            <a:lvl1pPr algn="l">
              <a:defRPr sz="2800">
                <a:solidFill>
                  <a:srgbClr val="53585F"/>
                </a:solidFill>
              </a:defRPr>
            </a:lvl1pPr>
          </a:lstStyle>
          <a:p>
            <a:r>
              <a:rPr lang="en-US" sz="2000" dirty="0">
                <a:solidFill>
                  <a:srgbClr val="4E8192"/>
                </a:solidFill>
                <a:latin typeface="Open Sans" panose="020B0606030504020204" pitchFamily="34" charset="0"/>
                <a:ea typeface="Open Sans" panose="020B0606030504020204" pitchFamily="34" charset="0"/>
                <a:cs typeface="Open Sans" panose="020B0606030504020204" pitchFamily="34" charset="0"/>
              </a:rPr>
              <a:t>GIS is an integral part of </a:t>
            </a:r>
            <a:r>
              <a:rPr lang="en-US" sz="2000" dirty="0">
                <a:solidFill>
                  <a:srgbClr val="4E8192"/>
                </a:solidFill>
                <a:latin typeface="Gotham Rounded Bold" panose="02000000000000000000" pitchFamily="2" charset="77"/>
                <a:ea typeface="Open Sans" panose="020B0606030504020204" pitchFamily="34" charset="0"/>
                <a:cs typeface="Open Sans" panose="020B0606030504020204" pitchFamily="34" charset="0"/>
              </a:rPr>
              <a:t>converting data into understanding</a:t>
            </a:r>
            <a:r>
              <a:rPr lang="en-US" sz="2000" dirty="0">
                <a:solidFill>
                  <a:srgbClr val="4E8192"/>
                </a:solidFill>
                <a:latin typeface="Open Sans" panose="020B0606030504020204" pitchFamily="34" charset="0"/>
                <a:ea typeface="Open Sans" panose="020B0606030504020204" pitchFamily="34" charset="0"/>
                <a:cs typeface="Open Sans" panose="020B0606030504020204" pitchFamily="34" charset="0"/>
              </a:rPr>
              <a:t>!</a:t>
            </a:r>
          </a:p>
          <a:p>
            <a:r>
              <a:rPr lang="en-US" sz="2000" dirty="0">
                <a:solidFill>
                  <a:srgbClr val="4E8192"/>
                </a:solidFill>
                <a:latin typeface="Open Sans" panose="020B0606030504020204" pitchFamily="34" charset="0"/>
                <a:ea typeface="Open Sans" panose="020B0606030504020204" pitchFamily="34" charset="0"/>
                <a:cs typeface="Open Sans" panose="020B0606030504020204" pitchFamily="34" charset="0"/>
              </a:rPr>
              <a:t>Do you want to volunteer? support@510.global</a:t>
            </a:r>
            <a:endParaRPr sz="2000" dirty="0">
              <a:solidFill>
                <a:srgbClr val="4C8293"/>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ep 1">
            <a:extLst>
              <a:ext uri="{FF2B5EF4-FFF2-40B4-BE49-F238E27FC236}">
                <a16:creationId xmlns:a16="http://schemas.microsoft.com/office/drawing/2014/main" id="{2BE9C6EB-7C61-4FC7-91EE-2D0DF91E85DC}"/>
              </a:ext>
            </a:extLst>
          </p:cNvPr>
          <p:cNvGrpSpPr/>
          <p:nvPr/>
        </p:nvGrpSpPr>
        <p:grpSpPr>
          <a:xfrm>
            <a:off x="1654" y="3139736"/>
            <a:ext cx="1484955" cy="1132002"/>
            <a:chOff x="1654" y="3139736"/>
            <a:chExt cx="1484955" cy="1132002"/>
          </a:xfrm>
        </p:grpSpPr>
        <p:sp>
          <p:nvSpPr>
            <p:cNvPr id="302" name="object 15">
              <a:extLst>
                <a:ext uri="{FF2B5EF4-FFF2-40B4-BE49-F238E27FC236}">
                  <a16:creationId xmlns:a16="http://schemas.microsoft.com/office/drawing/2014/main" id="{7EFABF18-7C52-E245-960F-E374F71FC8A0}"/>
                </a:ext>
              </a:extLst>
            </p:cNvPr>
            <p:cNvSpPr/>
            <p:nvPr/>
          </p:nvSpPr>
          <p:spPr>
            <a:xfrm>
              <a:off x="1654" y="3139736"/>
              <a:ext cx="1484955" cy="1132002"/>
            </a:xfrm>
            <a:prstGeom prst="rect">
              <a:avLst/>
            </a:prstGeom>
            <a:blipFill>
              <a:blip r:embed="rId3" cstate="print"/>
              <a:stretch>
                <a:fillRect/>
              </a:stretch>
            </a:blipFill>
          </p:spPr>
          <p:txBody>
            <a:bodyPr wrap="square" lIns="0" tIns="0" rIns="0" bIns="0" rtlCol="0"/>
            <a:lstStyle/>
            <a:p>
              <a:endParaRPr sz="946"/>
            </a:p>
          </p:txBody>
        </p:sp>
        <p:sp>
          <p:nvSpPr>
            <p:cNvPr id="303" name="object 16">
              <a:extLst>
                <a:ext uri="{FF2B5EF4-FFF2-40B4-BE49-F238E27FC236}">
                  <a16:creationId xmlns:a16="http://schemas.microsoft.com/office/drawing/2014/main" id="{02324064-3EE8-684E-AB6A-6945508A948C}"/>
                </a:ext>
              </a:extLst>
            </p:cNvPr>
            <p:cNvSpPr/>
            <p:nvPr/>
          </p:nvSpPr>
          <p:spPr>
            <a:xfrm>
              <a:off x="12944" y="3165655"/>
              <a:ext cx="1313894" cy="530027"/>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sz="946"/>
            </a:p>
          </p:txBody>
        </p:sp>
        <p:sp>
          <p:nvSpPr>
            <p:cNvPr id="305" name="object 17">
              <a:extLst>
                <a:ext uri="{FF2B5EF4-FFF2-40B4-BE49-F238E27FC236}">
                  <a16:creationId xmlns:a16="http://schemas.microsoft.com/office/drawing/2014/main" id="{363FF3C9-2C22-7342-A79A-552700341AE8}"/>
                </a:ext>
              </a:extLst>
            </p:cNvPr>
            <p:cNvSpPr/>
            <p:nvPr/>
          </p:nvSpPr>
          <p:spPr>
            <a:xfrm>
              <a:off x="43130" y="3283218"/>
              <a:ext cx="1213274" cy="294901"/>
            </a:xfrm>
            <a:prstGeom prst="rect">
              <a:avLst/>
            </a:prstGeom>
            <a:blipFill>
              <a:blip r:embed="rId4" cstate="print"/>
              <a:stretch>
                <a:fillRect/>
              </a:stretch>
            </a:blipFill>
          </p:spPr>
          <p:txBody>
            <a:bodyPr wrap="square" lIns="0" tIns="0" rIns="0" bIns="0" rtlCol="0"/>
            <a:lstStyle/>
            <a:p>
              <a:endParaRPr sz="946"/>
            </a:p>
          </p:txBody>
        </p:sp>
      </p:grpSp>
    </p:spTree>
    <p:extLst>
      <p:ext uri="{BB962C8B-B14F-4D97-AF65-F5344CB8AC3E}">
        <p14:creationId xmlns:p14="http://schemas.microsoft.com/office/powerpoint/2010/main" val="3657852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CC7C1EB-8EEB-4D1B-916B-66E0B70D89F1}"/>
              </a:ext>
            </a:extLst>
          </p:cNvPr>
          <p:cNvSpPr>
            <a:spLocks noGrp="1"/>
          </p:cNvSpPr>
          <p:nvPr>
            <p:ph type="title"/>
          </p:nvPr>
        </p:nvSpPr>
        <p:spPr/>
        <p:txBody>
          <a:bodyPr/>
          <a:lstStyle/>
          <a:p>
            <a:r>
              <a:rPr lang="nl-NL" dirty="0"/>
              <a:t>FOSS4GNL 2019 – QGIS voor humanitaire hulp </a:t>
            </a:r>
            <a:br>
              <a:rPr lang="nl-NL" dirty="0"/>
            </a:br>
            <a:r>
              <a:rPr lang="nl-NL" dirty="0"/>
              <a:t>Marijke Panis</a:t>
            </a:r>
            <a:br>
              <a:rPr lang="nl-NL" dirty="0"/>
            </a:br>
            <a:r>
              <a:rPr lang="nl-NL" dirty="0">
                <a:hlinkClick r:id="rId3"/>
              </a:rPr>
              <a:t>support@510.global</a:t>
            </a:r>
            <a:br>
              <a:rPr lang="nl-NL" dirty="0"/>
            </a:br>
            <a:br>
              <a:rPr lang="nl-NL" dirty="0"/>
            </a:br>
            <a:r>
              <a:rPr lang="nl-NL" dirty="0">
                <a:hlinkClick r:id="rId4"/>
              </a:rPr>
              <a:t>mpanis@redcross.nl</a:t>
            </a:r>
            <a:br>
              <a:rPr lang="nl-NL" dirty="0"/>
            </a:br>
            <a:endParaRPr lang="nl-NL" dirty="0"/>
          </a:p>
        </p:txBody>
      </p:sp>
    </p:spTree>
    <p:extLst>
      <p:ext uri="{BB962C8B-B14F-4D97-AF65-F5344CB8AC3E}">
        <p14:creationId xmlns:p14="http://schemas.microsoft.com/office/powerpoint/2010/main" val="35659119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137">
            <a:extLst>
              <a:ext uri="{FF2B5EF4-FFF2-40B4-BE49-F238E27FC236}">
                <a16:creationId xmlns:a16="http://schemas.microsoft.com/office/drawing/2014/main" id="{848487B1-D671-AC41-B5A8-7B0BEA875F92}"/>
              </a:ext>
            </a:extLst>
          </p:cNvPr>
          <p:cNvSpPr/>
          <p:nvPr/>
        </p:nvSpPr>
        <p:spPr>
          <a:xfrm>
            <a:off x="1514953" y="3071596"/>
            <a:ext cx="10346284" cy="718143"/>
          </a:xfrm>
          <a:prstGeom prst="rect">
            <a:avLst/>
          </a:prstGeom>
          <a:ln w="12700">
            <a:miter lim="400000"/>
          </a:ln>
          <a:extLst>
            <a:ext uri="{C572A759-6A51-4108-AA02-DFA0A04FC94B}">
              <ma14:wrappingTextBoxFlag xmlns:ma14="http://schemas.microsoft.com/office/mac/drawingml/2011/main" xmlns="" val="1"/>
            </a:ext>
          </a:extLst>
        </p:spPr>
        <p:txBody>
          <a:bodyPr wrap="square" lIns="50799" tIns="50799" rIns="50799" bIns="50799" anchor="ctr">
            <a:spAutoFit/>
          </a:bodyPr>
          <a:lstStyle>
            <a:lvl1pPr algn="l">
              <a:defRPr sz="2800">
                <a:solidFill>
                  <a:srgbClr val="53585F"/>
                </a:solidFill>
              </a:defRPr>
            </a:lvl1pPr>
          </a:lstStyle>
          <a:p>
            <a:r>
              <a:rPr lang="en-US" sz="2000">
                <a:solidFill>
                  <a:srgbClr val="4E8192"/>
                </a:solidFill>
                <a:latin typeface="Open Sans" panose="020B0606030504020204" pitchFamily="34" charset="0"/>
                <a:ea typeface="Open Sans" panose="020B0606030504020204" pitchFamily="34" charset="0"/>
                <a:cs typeface="Open Sans" panose="020B0606030504020204" pitchFamily="34" charset="0"/>
              </a:rPr>
              <a:t>Our Purpose is to improve </a:t>
            </a:r>
            <a:r>
              <a:rPr lang="en-US" sz="2000">
                <a:solidFill>
                  <a:srgbClr val="4E8192"/>
                </a:solidFill>
                <a:latin typeface="Gotham Rounded Bold" panose="02000000000000000000" pitchFamily="2" charset="77"/>
                <a:ea typeface="Open Sans" panose="020B0606030504020204" pitchFamily="34" charset="0"/>
                <a:cs typeface="Open Sans" panose="020B0606030504020204" pitchFamily="34" charset="0"/>
              </a:rPr>
              <a:t>speed, quality &amp; </a:t>
            </a:r>
            <a:r>
              <a:rPr lang="en-US" sz="2000">
                <a:solidFill>
                  <a:srgbClr val="4E8192"/>
                </a:solidFill>
                <a:latin typeface="Open Sans" panose="020B0606030504020204" pitchFamily="34" charset="0"/>
                <a:ea typeface="Open Sans" panose="020B0606030504020204" pitchFamily="34" charset="0"/>
                <a:cs typeface="Open Sans" panose="020B0606030504020204" pitchFamily="34" charset="0"/>
              </a:rPr>
              <a:t>cost-</a:t>
            </a:r>
            <a:r>
              <a:rPr lang="en-US" sz="2000">
                <a:solidFill>
                  <a:srgbClr val="4E8192"/>
                </a:solidFill>
                <a:latin typeface="Gotham Rounded Bold" panose="02000000000000000000" pitchFamily="2" charset="77"/>
                <a:ea typeface="Open Sans" panose="020B0606030504020204" pitchFamily="34" charset="0"/>
                <a:cs typeface="Open Sans" panose="020B0606030504020204" pitchFamily="34" charset="0"/>
              </a:rPr>
              <a:t>effectiveness </a:t>
            </a:r>
            <a:r>
              <a:rPr lang="en-US" sz="2000">
                <a:solidFill>
                  <a:srgbClr val="4E8192"/>
                </a:solidFill>
                <a:latin typeface="Open Sans" panose="020B0606030504020204" pitchFamily="34" charset="0"/>
                <a:ea typeface="Open Sans" panose="020B0606030504020204" pitchFamily="34" charset="0"/>
                <a:cs typeface="Open Sans" panose="020B0606030504020204" pitchFamily="34" charset="0"/>
              </a:rPr>
              <a:t>of </a:t>
            </a:r>
            <a:r>
              <a:rPr lang="en-US" sz="2000">
                <a:solidFill>
                  <a:srgbClr val="4E8192"/>
                </a:solidFill>
                <a:latin typeface="Gotham Rounded Bold" panose="02000000000000000000" pitchFamily="2" charset="77"/>
                <a:ea typeface="Open Sans" panose="020B0606030504020204" pitchFamily="34" charset="0"/>
                <a:cs typeface="Open Sans" panose="020B0606030504020204" pitchFamily="34" charset="0"/>
              </a:rPr>
              <a:t>humanitarian aid </a:t>
            </a:r>
          </a:p>
          <a:p>
            <a:r>
              <a:rPr lang="en-US" sz="2000">
                <a:solidFill>
                  <a:srgbClr val="4E8192"/>
                </a:solidFill>
                <a:latin typeface="Open Sans" panose="020B0606030504020204" pitchFamily="34" charset="0"/>
                <a:ea typeface="Open Sans" panose="020B0606030504020204" pitchFamily="34" charset="0"/>
                <a:cs typeface="Open Sans" panose="020B0606030504020204" pitchFamily="34" charset="0"/>
              </a:rPr>
              <a:t>by using &amp; creating </a:t>
            </a:r>
            <a:r>
              <a:rPr lang="en-US" sz="2000">
                <a:solidFill>
                  <a:srgbClr val="4E8192"/>
                </a:solidFill>
                <a:latin typeface="Gotham Rounded Bold" panose="02000000000000000000" pitchFamily="2" charset="77"/>
                <a:ea typeface="Open Sans" panose="020B0606030504020204" pitchFamily="34" charset="0"/>
                <a:cs typeface="Open Sans" panose="020B0606030504020204" pitchFamily="34" charset="0"/>
              </a:rPr>
              <a:t>data &amp; digital products</a:t>
            </a:r>
            <a:r>
              <a:rPr lang="en-US" sz="2000">
                <a:solidFill>
                  <a:srgbClr val="4E8192"/>
                </a:solidFill>
                <a:latin typeface="Open Sans" panose="020B0606030504020204" pitchFamily="34" charset="0"/>
                <a:ea typeface="Open Sans" panose="020B0606030504020204" pitchFamily="34" charset="0"/>
                <a:cs typeface="Open Sans" panose="020B0606030504020204" pitchFamily="34" charset="0"/>
              </a:rPr>
              <a:t>.</a:t>
            </a:r>
            <a:endParaRPr sz="2000">
              <a:solidFill>
                <a:srgbClr val="4C8293"/>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ep 1">
            <a:extLst>
              <a:ext uri="{FF2B5EF4-FFF2-40B4-BE49-F238E27FC236}">
                <a16:creationId xmlns:a16="http://schemas.microsoft.com/office/drawing/2014/main" id="{2BE9C6EB-7C61-4FC7-91EE-2D0DF91E85DC}"/>
              </a:ext>
            </a:extLst>
          </p:cNvPr>
          <p:cNvGrpSpPr/>
          <p:nvPr/>
        </p:nvGrpSpPr>
        <p:grpSpPr>
          <a:xfrm>
            <a:off x="1654" y="3139736"/>
            <a:ext cx="1484955" cy="1132002"/>
            <a:chOff x="1654" y="3139736"/>
            <a:chExt cx="1484955" cy="1132002"/>
          </a:xfrm>
        </p:grpSpPr>
        <p:sp>
          <p:nvSpPr>
            <p:cNvPr id="302" name="object 15">
              <a:extLst>
                <a:ext uri="{FF2B5EF4-FFF2-40B4-BE49-F238E27FC236}">
                  <a16:creationId xmlns:a16="http://schemas.microsoft.com/office/drawing/2014/main" id="{7EFABF18-7C52-E245-960F-E374F71FC8A0}"/>
                </a:ext>
              </a:extLst>
            </p:cNvPr>
            <p:cNvSpPr/>
            <p:nvPr/>
          </p:nvSpPr>
          <p:spPr>
            <a:xfrm>
              <a:off x="1654" y="3139736"/>
              <a:ext cx="1484955" cy="1132002"/>
            </a:xfrm>
            <a:prstGeom prst="rect">
              <a:avLst/>
            </a:prstGeom>
            <a:blipFill>
              <a:blip r:embed="rId3" cstate="print"/>
              <a:stretch>
                <a:fillRect/>
              </a:stretch>
            </a:blipFill>
          </p:spPr>
          <p:txBody>
            <a:bodyPr wrap="square" lIns="0" tIns="0" rIns="0" bIns="0" rtlCol="0"/>
            <a:lstStyle/>
            <a:p>
              <a:endParaRPr sz="946"/>
            </a:p>
          </p:txBody>
        </p:sp>
        <p:sp>
          <p:nvSpPr>
            <p:cNvPr id="303" name="object 16">
              <a:extLst>
                <a:ext uri="{FF2B5EF4-FFF2-40B4-BE49-F238E27FC236}">
                  <a16:creationId xmlns:a16="http://schemas.microsoft.com/office/drawing/2014/main" id="{02324064-3EE8-684E-AB6A-6945508A948C}"/>
                </a:ext>
              </a:extLst>
            </p:cNvPr>
            <p:cNvSpPr/>
            <p:nvPr/>
          </p:nvSpPr>
          <p:spPr>
            <a:xfrm>
              <a:off x="12944" y="3165655"/>
              <a:ext cx="1313894" cy="530027"/>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sz="946"/>
            </a:p>
          </p:txBody>
        </p:sp>
        <p:sp>
          <p:nvSpPr>
            <p:cNvPr id="305" name="object 17">
              <a:extLst>
                <a:ext uri="{FF2B5EF4-FFF2-40B4-BE49-F238E27FC236}">
                  <a16:creationId xmlns:a16="http://schemas.microsoft.com/office/drawing/2014/main" id="{363FF3C9-2C22-7342-A79A-552700341AE8}"/>
                </a:ext>
              </a:extLst>
            </p:cNvPr>
            <p:cNvSpPr/>
            <p:nvPr/>
          </p:nvSpPr>
          <p:spPr>
            <a:xfrm>
              <a:off x="43130" y="3283218"/>
              <a:ext cx="1213274" cy="294901"/>
            </a:xfrm>
            <a:prstGeom prst="rect">
              <a:avLst/>
            </a:prstGeom>
            <a:blipFill>
              <a:blip r:embed="rId4" cstate="print"/>
              <a:stretch>
                <a:fillRect/>
              </a:stretch>
            </a:blipFill>
          </p:spPr>
          <p:txBody>
            <a:bodyPr wrap="square" lIns="0" tIns="0" rIns="0" bIns="0" rtlCol="0"/>
            <a:lstStyle/>
            <a:p>
              <a:endParaRPr sz="946"/>
            </a:p>
          </p:txBody>
        </p:sp>
      </p:grpSp>
    </p:spTree>
    <p:extLst>
      <p:ext uri="{BB962C8B-B14F-4D97-AF65-F5344CB8AC3E}">
        <p14:creationId xmlns:p14="http://schemas.microsoft.com/office/powerpoint/2010/main" val="156628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A92E9E12-FB0C-4A68-8EC1-8C4CF31DA1B0}"/>
              </a:ext>
            </a:extLst>
          </p:cNvPr>
          <p:cNvGrpSpPr/>
          <p:nvPr/>
        </p:nvGrpSpPr>
        <p:grpSpPr>
          <a:xfrm>
            <a:off x="577283" y="1652640"/>
            <a:ext cx="10960395" cy="5100408"/>
            <a:chOff x="577283" y="1652640"/>
            <a:chExt cx="10960395" cy="5100408"/>
          </a:xfrm>
        </p:grpSpPr>
        <p:grpSp>
          <p:nvGrpSpPr>
            <p:cNvPr id="47" name="Group 46">
              <a:extLst>
                <a:ext uri="{FF2B5EF4-FFF2-40B4-BE49-F238E27FC236}">
                  <a16:creationId xmlns:a16="http://schemas.microsoft.com/office/drawing/2014/main" id="{626DEC57-E289-274B-A8F0-068E50037C23}"/>
                </a:ext>
              </a:extLst>
            </p:cNvPr>
            <p:cNvGrpSpPr/>
            <p:nvPr/>
          </p:nvGrpSpPr>
          <p:grpSpPr>
            <a:xfrm>
              <a:off x="577283" y="5505434"/>
              <a:ext cx="738410" cy="1208984"/>
              <a:chOff x="159572" y="4459739"/>
              <a:chExt cx="1005216" cy="1645820"/>
            </a:xfrm>
          </p:grpSpPr>
          <p:grpSp>
            <p:nvGrpSpPr>
              <p:cNvPr id="256" name="Group 255">
                <a:extLst>
                  <a:ext uri="{FF2B5EF4-FFF2-40B4-BE49-F238E27FC236}">
                    <a16:creationId xmlns:a16="http://schemas.microsoft.com/office/drawing/2014/main" id="{EB8171D1-BD46-B144-9C2F-1E260A6DD4C5}"/>
                  </a:ext>
                </a:extLst>
              </p:cNvPr>
              <p:cNvGrpSpPr/>
              <p:nvPr/>
            </p:nvGrpSpPr>
            <p:grpSpPr>
              <a:xfrm>
                <a:off x="159572" y="5469434"/>
                <a:ext cx="1005216" cy="636125"/>
                <a:chOff x="4433009" y="3030589"/>
                <a:chExt cx="1005216" cy="636125"/>
              </a:xfrm>
            </p:grpSpPr>
            <p:pic>
              <p:nvPicPr>
                <p:cNvPr id="258" name="Picture 257">
                  <a:extLst>
                    <a:ext uri="{FF2B5EF4-FFF2-40B4-BE49-F238E27FC236}">
                      <a16:creationId xmlns:a16="http://schemas.microsoft.com/office/drawing/2014/main" id="{411C4AC7-DDB9-894F-9A3B-E46A960CC47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4433009" y="3030589"/>
                  <a:ext cx="377061" cy="636125"/>
                </a:xfrm>
                <a:prstGeom prst="rect">
                  <a:avLst/>
                </a:prstGeom>
              </p:spPr>
            </p:pic>
            <p:pic>
              <p:nvPicPr>
                <p:cNvPr id="259" name="Picture 258">
                  <a:extLst>
                    <a:ext uri="{FF2B5EF4-FFF2-40B4-BE49-F238E27FC236}">
                      <a16:creationId xmlns:a16="http://schemas.microsoft.com/office/drawing/2014/main" id="{C482E7BE-AFB5-7949-9E02-A9AB7D1E9070}"/>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4747086" y="3030589"/>
                  <a:ext cx="377061" cy="636125"/>
                </a:xfrm>
                <a:prstGeom prst="rect">
                  <a:avLst/>
                </a:prstGeom>
              </p:spPr>
            </p:pic>
            <p:pic>
              <p:nvPicPr>
                <p:cNvPr id="260" name="Picture 259">
                  <a:extLst>
                    <a:ext uri="{FF2B5EF4-FFF2-40B4-BE49-F238E27FC236}">
                      <a16:creationId xmlns:a16="http://schemas.microsoft.com/office/drawing/2014/main" id="{B9EAADD1-DF3E-914F-AD64-7C56EEBF41A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061164" y="3030589"/>
                  <a:ext cx="377061" cy="636125"/>
                </a:xfrm>
                <a:prstGeom prst="rect">
                  <a:avLst/>
                </a:prstGeom>
              </p:spPr>
            </p:pic>
          </p:grpSp>
          <p:sp>
            <p:nvSpPr>
              <p:cNvPr id="257" name="Oval 256">
                <a:extLst>
                  <a:ext uri="{FF2B5EF4-FFF2-40B4-BE49-F238E27FC236}">
                    <a16:creationId xmlns:a16="http://schemas.microsoft.com/office/drawing/2014/main" id="{F6966648-8BE4-8B4B-B07C-2A746D93C24E}"/>
                  </a:ext>
                </a:extLst>
              </p:cNvPr>
              <p:cNvSpPr/>
              <p:nvPr/>
            </p:nvSpPr>
            <p:spPr>
              <a:xfrm>
                <a:off x="211047" y="4459739"/>
                <a:ext cx="914401" cy="914401"/>
              </a:xfrm>
              <a:prstGeom prst="ellipse">
                <a:avLst/>
              </a:prstGeom>
              <a:solidFill>
                <a:srgbClr val="4E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Gotham Rounded Bold" panose="02000000000000000000" pitchFamily="2" charset="77"/>
                  </a:rPr>
                  <a:t>2016</a:t>
                </a:r>
              </a:p>
            </p:txBody>
          </p:sp>
        </p:grpSp>
        <p:grpSp>
          <p:nvGrpSpPr>
            <p:cNvPr id="48" name="Group 47">
              <a:extLst>
                <a:ext uri="{FF2B5EF4-FFF2-40B4-BE49-F238E27FC236}">
                  <a16:creationId xmlns:a16="http://schemas.microsoft.com/office/drawing/2014/main" id="{E14480F5-4483-6045-854F-39052EE894D9}"/>
                </a:ext>
              </a:extLst>
            </p:cNvPr>
            <p:cNvGrpSpPr/>
            <p:nvPr/>
          </p:nvGrpSpPr>
          <p:grpSpPr>
            <a:xfrm>
              <a:off x="4265843" y="3567938"/>
              <a:ext cx="2336883" cy="3174541"/>
              <a:chOff x="5180902" y="1786098"/>
              <a:chExt cx="3181257" cy="4321580"/>
            </a:xfrm>
          </p:grpSpPr>
          <p:sp>
            <p:nvSpPr>
              <p:cNvPr id="204" name="Oval 203">
                <a:extLst>
                  <a:ext uri="{FF2B5EF4-FFF2-40B4-BE49-F238E27FC236}">
                    <a16:creationId xmlns:a16="http://schemas.microsoft.com/office/drawing/2014/main" id="{3E6B827D-FF24-584D-B860-45DB66B097B7}"/>
                  </a:ext>
                </a:extLst>
              </p:cNvPr>
              <p:cNvSpPr/>
              <p:nvPr/>
            </p:nvSpPr>
            <p:spPr>
              <a:xfrm>
                <a:off x="6301686" y="1786098"/>
                <a:ext cx="914401" cy="914400"/>
              </a:xfrm>
              <a:prstGeom prst="ellipse">
                <a:avLst/>
              </a:prstGeom>
              <a:solidFill>
                <a:srgbClr val="4E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Gotham Rounded Bold" panose="02000000000000000000" pitchFamily="2" charset="77"/>
                  </a:rPr>
                  <a:t>2018</a:t>
                </a:r>
              </a:p>
            </p:txBody>
          </p:sp>
          <p:pic>
            <p:nvPicPr>
              <p:cNvPr id="205" name="Picture 204">
                <a:extLst>
                  <a:ext uri="{FF2B5EF4-FFF2-40B4-BE49-F238E27FC236}">
                    <a16:creationId xmlns:a16="http://schemas.microsoft.com/office/drawing/2014/main" id="{5527AF3E-A423-3C45-9EBC-BB680B5DC0A0}"/>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29537" y="2787688"/>
                <a:ext cx="377061" cy="636125"/>
              </a:xfrm>
              <a:prstGeom prst="rect">
                <a:avLst/>
              </a:prstGeom>
            </p:spPr>
          </p:pic>
          <p:pic>
            <p:nvPicPr>
              <p:cNvPr id="206" name="Picture 205">
                <a:extLst>
                  <a:ext uri="{FF2B5EF4-FFF2-40B4-BE49-F238E27FC236}">
                    <a16:creationId xmlns:a16="http://schemas.microsoft.com/office/drawing/2014/main" id="{A2448D80-7FD1-5145-821E-D735F471412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143614" y="2787688"/>
                <a:ext cx="377061" cy="636125"/>
              </a:xfrm>
              <a:prstGeom prst="rect">
                <a:avLst/>
              </a:prstGeom>
            </p:spPr>
          </p:pic>
          <p:pic>
            <p:nvPicPr>
              <p:cNvPr id="207" name="Picture 206">
                <a:extLst>
                  <a:ext uri="{FF2B5EF4-FFF2-40B4-BE49-F238E27FC236}">
                    <a16:creationId xmlns:a16="http://schemas.microsoft.com/office/drawing/2014/main" id="{7409FFEE-3635-EE43-AFAC-E10EC402A8A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457691" y="2787688"/>
                <a:ext cx="377061" cy="636125"/>
              </a:xfrm>
              <a:prstGeom prst="rect">
                <a:avLst/>
              </a:prstGeom>
            </p:spPr>
          </p:pic>
          <p:pic>
            <p:nvPicPr>
              <p:cNvPr id="208" name="Picture 207">
                <a:extLst>
                  <a:ext uri="{FF2B5EF4-FFF2-40B4-BE49-F238E27FC236}">
                    <a16:creationId xmlns:a16="http://schemas.microsoft.com/office/drawing/2014/main" id="{B97C4778-0B25-7F4E-98E6-B68D8334D92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71768" y="2787688"/>
                <a:ext cx="377061" cy="636125"/>
              </a:xfrm>
              <a:prstGeom prst="rect">
                <a:avLst/>
              </a:prstGeom>
            </p:spPr>
          </p:pic>
          <p:pic>
            <p:nvPicPr>
              <p:cNvPr id="209" name="Picture 208">
                <a:extLst>
                  <a:ext uri="{FF2B5EF4-FFF2-40B4-BE49-F238E27FC236}">
                    <a16:creationId xmlns:a16="http://schemas.microsoft.com/office/drawing/2014/main" id="{B45C7208-D282-2F4E-B003-4469123B04A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085844" y="2787688"/>
                <a:ext cx="377061" cy="636125"/>
              </a:xfrm>
              <a:prstGeom prst="rect">
                <a:avLst/>
              </a:prstGeom>
            </p:spPr>
          </p:pic>
          <p:grpSp>
            <p:nvGrpSpPr>
              <p:cNvPr id="210" name="Group 209">
                <a:extLst>
                  <a:ext uri="{FF2B5EF4-FFF2-40B4-BE49-F238E27FC236}">
                    <a16:creationId xmlns:a16="http://schemas.microsoft.com/office/drawing/2014/main" id="{3A8F5646-6918-1248-B95B-DD7F422C2557}"/>
                  </a:ext>
                </a:extLst>
              </p:cNvPr>
              <p:cNvGrpSpPr/>
              <p:nvPr/>
            </p:nvGrpSpPr>
            <p:grpSpPr>
              <a:xfrm>
                <a:off x="5180902" y="3456284"/>
                <a:ext cx="3181257" cy="2651394"/>
                <a:chOff x="5363784" y="3456284"/>
                <a:chExt cx="3181257" cy="2651394"/>
              </a:xfrm>
            </p:grpSpPr>
            <p:grpSp>
              <p:nvGrpSpPr>
                <p:cNvPr id="211" name="Group 210">
                  <a:extLst>
                    <a:ext uri="{FF2B5EF4-FFF2-40B4-BE49-F238E27FC236}">
                      <a16:creationId xmlns:a16="http://schemas.microsoft.com/office/drawing/2014/main" id="{FFD66EDC-76E2-D442-9D5B-1CBBB5399C12}"/>
                    </a:ext>
                  </a:extLst>
                </p:cNvPr>
                <p:cNvGrpSpPr/>
                <p:nvPr/>
              </p:nvGrpSpPr>
              <p:grpSpPr>
                <a:xfrm>
                  <a:off x="5363784" y="3459524"/>
                  <a:ext cx="2884769" cy="2648154"/>
                  <a:chOff x="7656410" y="2683288"/>
                  <a:chExt cx="4016342" cy="3686915"/>
                </a:xfrm>
              </p:grpSpPr>
              <p:grpSp>
                <p:nvGrpSpPr>
                  <p:cNvPr id="216" name="Group 215">
                    <a:extLst>
                      <a:ext uri="{FF2B5EF4-FFF2-40B4-BE49-F238E27FC236}">
                        <a16:creationId xmlns:a16="http://schemas.microsoft.com/office/drawing/2014/main" id="{BDA480F8-6949-3D49-A372-7897A445844B}"/>
                      </a:ext>
                    </a:extLst>
                  </p:cNvPr>
                  <p:cNvGrpSpPr/>
                  <p:nvPr/>
                </p:nvGrpSpPr>
                <p:grpSpPr>
                  <a:xfrm>
                    <a:off x="7684928" y="5484553"/>
                    <a:ext cx="3985088" cy="885650"/>
                    <a:chOff x="5431920" y="5516299"/>
                    <a:chExt cx="3985088" cy="885650"/>
                  </a:xfrm>
                </p:grpSpPr>
                <p:pic>
                  <p:nvPicPr>
                    <p:cNvPr id="247" name="Picture 246">
                      <a:extLst>
                        <a:ext uri="{FF2B5EF4-FFF2-40B4-BE49-F238E27FC236}">
                          <a16:creationId xmlns:a16="http://schemas.microsoft.com/office/drawing/2014/main" id="{D4525157-3394-3D4B-A784-859F0D327AA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248" name="Picture 247">
                      <a:extLst>
                        <a:ext uri="{FF2B5EF4-FFF2-40B4-BE49-F238E27FC236}">
                          <a16:creationId xmlns:a16="http://schemas.microsoft.com/office/drawing/2014/main" id="{FB2FE941-6D99-CF4D-956F-9E0F2410989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249" name="Picture 248">
                      <a:extLst>
                        <a:ext uri="{FF2B5EF4-FFF2-40B4-BE49-F238E27FC236}">
                          <a16:creationId xmlns:a16="http://schemas.microsoft.com/office/drawing/2014/main" id="{5175A757-F588-AB43-A313-9EDBAF297C7D}"/>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250" name="Picture 249">
                      <a:extLst>
                        <a:ext uri="{FF2B5EF4-FFF2-40B4-BE49-F238E27FC236}">
                          <a16:creationId xmlns:a16="http://schemas.microsoft.com/office/drawing/2014/main" id="{0826D1C6-DDD8-6B4F-ABEC-65B261B8DE0D}"/>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251" name="Picture 250">
                      <a:extLst>
                        <a:ext uri="{FF2B5EF4-FFF2-40B4-BE49-F238E27FC236}">
                          <a16:creationId xmlns:a16="http://schemas.microsoft.com/office/drawing/2014/main" id="{704D9CC4-80B5-584C-A21B-F0B50A9AFBB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252" name="Picture 251">
                      <a:extLst>
                        <a:ext uri="{FF2B5EF4-FFF2-40B4-BE49-F238E27FC236}">
                          <a16:creationId xmlns:a16="http://schemas.microsoft.com/office/drawing/2014/main" id="{7B3C163F-37C1-7F44-9BDB-81B27E1EC18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253" name="Picture 252">
                      <a:extLst>
                        <a:ext uri="{FF2B5EF4-FFF2-40B4-BE49-F238E27FC236}">
                          <a16:creationId xmlns:a16="http://schemas.microsoft.com/office/drawing/2014/main" id="{C69DB60A-AF53-6245-96A6-9AB05E2CDC7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254" name="Picture 253">
                      <a:extLst>
                        <a:ext uri="{FF2B5EF4-FFF2-40B4-BE49-F238E27FC236}">
                          <a16:creationId xmlns:a16="http://schemas.microsoft.com/office/drawing/2014/main" id="{3E4D8417-790A-0B4D-BE60-3E2B7CD6279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255" name="Picture 254">
                      <a:extLst>
                        <a:ext uri="{FF2B5EF4-FFF2-40B4-BE49-F238E27FC236}">
                          <a16:creationId xmlns:a16="http://schemas.microsoft.com/office/drawing/2014/main" id="{D28FB8E4-38C1-8046-9391-26AEC103B873}"/>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92042" y="5516299"/>
                      <a:ext cx="524966" cy="885650"/>
                    </a:xfrm>
                    <a:prstGeom prst="rect">
                      <a:avLst/>
                    </a:prstGeom>
                  </p:spPr>
                </p:pic>
              </p:grpSp>
              <p:grpSp>
                <p:nvGrpSpPr>
                  <p:cNvPr id="217" name="Group 216">
                    <a:extLst>
                      <a:ext uri="{FF2B5EF4-FFF2-40B4-BE49-F238E27FC236}">
                        <a16:creationId xmlns:a16="http://schemas.microsoft.com/office/drawing/2014/main" id="{2BB9E762-F017-E841-9904-6D4F64BE55B4}"/>
                      </a:ext>
                    </a:extLst>
                  </p:cNvPr>
                  <p:cNvGrpSpPr/>
                  <p:nvPr/>
                </p:nvGrpSpPr>
                <p:grpSpPr>
                  <a:xfrm>
                    <a:off x="7656410" y="4550798"/>
                    <a:ext cx="3985088" cy="885650"/>
                    <a:chOff x="5431920" y="5516299"/>
                    <a:chExt cx="3985088" cy="885650"/>
                  </a:xfrm>
                </p:grpSpPr>
                <p:pic>
                  <p:nvPicPr>
                    <p:cNvPr id="238" name="Picture 237">
                      <a:extLst>
                        <a:ext uri="{FF2B5EF4-FFF2-40B4-BE49-F238E27FC236}">
                          <a16:creationId xmlns:a16="http://schemas.microsoft.com/office/drawing/2014/main" id="{8CE0B030-DAF2-1847-82BB-7FBB6283322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239" name="Picture 238">
                      <a:extLst>
                        <a:ext uri="{FF2B5EF4-FFF2-40B4-BE49-F238E27FC236}">
                          <a16:creationId xmlns:a16="http://schemas.microsoft.com/office/drawing/2014/main" id="{9CCFD086-C759-244D-9516-F853058F903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240" name="Picture 239">
                      <a:extLst>
                        <a:ext uri="{FF2B5EF4-FFF2-40B4-BE49-F238E27FC236}">
                          <a16:creationId xmlns:a16="http://schemas.microsoft.com/office/drawing/2014/main" id="{840755B8-0D61-DF47-A496-9068A982E5F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241" name="Picture 240">
                      <a:extLst>
                        <a:ext uri="{FF2B5EF4-FFF2-40B4-BE49-F238E27FC236}">
                          <a16:creationId xmlns:a16="http://schemas.microsoft.com/office/drawing/2014/main" id="{3332E09E-4E1E-4440-820A-B941566F6E73}"/>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242" name="Picture 241">
                      <a:extLst>
                        <a:ext uri="{FF2B5EF4-FFF2-40B4-BE49-F238E27FC236}">
                          <a16:creationId xmlns:a16="http://schemas.microsoft.com/office/drawing/2014/main" id="{B4964161-67BC-F548-8ACF-A7827A14FF5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243" name="Picture 242">
                      <a:extLst>
                        <a:ext uri="{FF2B5EF4-FFF2-40B4-BE49-F238E27FC236}">
                          <a16:creationId xmlns:a16="http://schemas.microsoft.com/office/drawing/2014/main" id="{8DFF1D3F-2E71-324D-86BD-2951988C6C2A}"/>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244" name="Picture 243">
                      <a:extLst>
                        <a:ext uri="{FF2B5EF4-FFF2-40B4-BE49-F238E27FC236}">
                          <a16:creationId xmlns:a16="http://schemas.microsoft.com/office/drawing/2014/main" id="{5B613DDD-A36D-E647-AE5A-F9862AF61B6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245" name="Picture 244">
                      <a:extLst>
                        <a:ext uri="{FF2B5EF4-FFF2-40B4-BE49-F238E27FC236}">
                          <a16:creationId xmlns:a16="http://schemas.microsoft.com/office/drawing/2014/main" id="{01796DC3-D3B6-D74C-875A-4AFCD712CD1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246" name="Picture 245">
                      <a:extLst>
                        <a:ext uri="{FF2B5EF4-FFF2-40B4-BE49-F238E27FC236}">
                          <a16:creationId xmlns:a16="http://schemas.microsoft.com/office/drawing/2014/main" id="{3E46681F-3D2B-0147-9CD8-5EF3019363C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92041" y="5516299"/>
                      <a:ext cx="524967" cy="885650"/>
                    </a:xfrm>
                    <a:prstGeom prst="rect">
                      <a:avLst/>
                    </a:prstGeom>
                  </p:spPr>
                </p:pic>
              </p:grpSp>
              <p:grpSp>
                <p:nvGrpSpPr>
                  <p:cNvPr id="218" name="Group 217">
                    <a:extLst>
                      <a:ext uri="{FF2B5EF4-FFF2-40B4-BE49-F238E27FC236}">
                        <a16:creationId xmlns:a16="http://schemas.microsoft.com/office/drawing/2014/main" id="{6FF1432B-4553-644C-9677-C2195AD954C3}"/>
                      </a:ext>
                    </a:extLst>
                  </p:cNvPr>
                  <p:cNvGrpSpPr/>
                  <p:nvPr/>
                </p:nvGrpSpPr>
                <p:grpSpPr>
                  <a:xfrm>
                    <a:off x="7684928" y="3617043"/>
                    <a:ext cx="3985088" cy="885650"/>
                    <a:chOff x="5431920" y="5516299"/>
                    <a:chExt cx="3985088" cy="885650"/>
                  </a:xfrm>
                </p:grpSpPr>
                <p:pic>
                  <p:nvPicPr>
                    <p:cNvPr id="229" name="Picture 228">
                      <a:extLst>
                        <a:ext uri="{FF2B5EF4-FFF2-40B4-BE49-F238E27FC236}">
                          <a16:creationId xmlns:a16="http://schemas.microsoft.com/office/drawing/2014/main" id="{D52B4A73-4256-4D41-8143-A37E4757CD1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230" name="Picture 229">
                      <a:extLst>
                        <a:ext uri="{FF2B5EF4-FFF2-40B4-BE49-F238E27FC236}">
                          <a16:creationId xmlns:a16="http://schemas.microsoft.com/office/drawing/2014/main" id="{49293266-4679-3A48-BE64-B3029240938D}"/>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231" name="Picture 230">
                      <a:extLst>
                        <a:ext uri="{FF2B5EF4-FFF2-40B4-BE49-F238E27FC236}">
                          <a16:creationId xmlns:a16="http://schemas.microsoft.com/office/drawing/2014/main" id="{ECC0991B-B6EC-7B46-88F0-C4F7CC282C2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232" name="Picture 231">
                      <a:extLst>
                        <a:ext uri="{FF2B5EF4-FFF2-40B4-BE49-F238E27FC236}">
                          <a16:creationId xmlns:a16="http://schemas.microsoft.com/office/drawing/2014/main" id="{A7597B29-86CA-C246-8815-E8370078013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233" name="Picture 232">
                      <a:extLst>
                        <a:ext uri="{FF2B5EF4-FFF2-40B4-BE49-F238E27FC236}">
                          <a16:creationId xmlns:a16="http://schemas.microsoft.com/office/drawing/2014/main" id="{46EF2E88-5933-7C4F-98FF-258915D9250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234" name="Picture 233">
                      <a:extLst>
                        <a:ext uri="{FF2B5EF4-FFF2-40B4-BE49-F238E27FC236}">
                          <a16:creationId xmlns:a16="http://schemas.microsoft.com/office/drawing/2014/main" id="{B4C357E5-5561-B245-A00C-5DE8E1F437C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235" name="Picture 234">
                      <a:extLst>
                        <a:ext uri="{FF2B5EF4-FFF2-40B4-BE49-F238E27FC236}">
                          <a16:creationId xmlns:a16="http://schemas.microsoft.com/office/drawing/2014/main" id="{4A34F587-F102-7842-8826-311BADD2507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236" name="Picture 235">
                      <a:extLst>
                        <a:ext uri="{FF2B5EF4-FFF2-40B4-BE49-F238E27FC236}">
                          <a16:creationId xmlns:a16="http://schemas.microsoft.com/office/drawing/2014/main" id="{F86C795A-A986-D841-8B8A-B9C024ED5F73}"/>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237" name="Picture 236">
                      <a:extLst>
                        <a:ext uri="{FF2B5EF4-FFF2-40B4-BE49-F238E27FC236}">
                          <a16:creationId xmlns:a16="http://schemas.microsoft.com/office/drawing/2014/main" id="{C0884449-4854-D540-B1B3-6337B804A6E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92041" y="5516299"/>
                      <a:ext cx="524967" cy="885650"/>
                    </a:xfrm>
                    <a:prstGeom prst="rect">
                      <a:avLst/>
                    </a:prstGeom>
                  </p:spPr>
                </p:pic>
              </p:grpSp>
              <p:grpSp>
                <p:nvGrpSpPr>
                  <p:cNvPr id="219" name="Group 218">
                    <a:extLst>
                      <a:ext uri="{FF2B5EF4-FFF2-40B4-BE49-F238E27FC236}">
                        <a16:creationId xmlns:a16="http://schemas.microsoft.com/office/drawing/2014/main" id="{BEBFE153-FFEA-5547-8B05-602D50F6014F}"/>
                      </a:ext>
                    </a:extLst>
                  </p:cNvPr>
                  <p:cNvGrpSpPr/>
                  <p:nvPr/>
                </p:nvGrpSpPr>
                <p:grpSpPr>
                  <a:xfrm>
                    <a:off x="7687664" y="2683288"/>
                    <a:ext cx="3985088" cy="885650"/>
                    <a:chOff x="5431920" y="5516299"/>
                    <a:chExt cx="3985088" cy="885650"/>
                  </a:xfrm>
                </p:grpSpPr>
                <p:pic>
                  <p:nvPicPr>
                    <p:cNvPr id="220" name="Picture 219">
                      <a:extLst>
                        <a:ext uri="{FF2B5EF4-FFF2-40B4-BE49-F238E27FC236}">
                          <a16:creationId xmlns:a16="http://schemas.microsoft.com/office/drawing/2014/main" id="{0A60CC33-2A85-9846-9929-60D657AAD4C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221" name="Picture 220">
                      <a:extLst>
                        <a:ext uri="{FF2B5EF4-FFF2-40B4-BE49-F238E27FC236}">
                          <a16:creationId xmlns:a16="http://schemas.microsoft.com/office/drawing/2014/main" id="{D54860FD-9F47-1148-8364-BBC60940900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222" name="Picture 221">
                      <a:extLst>
                        <a:ext uri="{FF2B5EF4-FFF2-40B4-BE49-F238E27FC236}">
                          <a16:creationId xmlns:a16="http://schemas.microsoft.com/office/drawing/2014/main" id="{845AA7D0-A4B8-2D41-90A0-A28E07AFFED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223" name="Picture 222">
                      <a:extLst>
                        <a:ext uri="{FF2B5EF4-FFF2-40B4-BE49-F238E27FC236}">
                          <a16:creationId xmlns:a16="http://schemas.microsoft.com/office/drawing/2014/main" id="{890ADAE0-9175-DF40-8E26-C4181EBA451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224" name="Picture 223">
                      <a:extLst>
                        <a:ext uri="{FF2B5EF4-FFF2-40B4-BE49-F238E27FC236}">
                          <a16:creationId xmlns:a16="http://schemas.microsoft.com/office/drawing/2014/main" id="{04016613-B766-8648-999F-8F6DA6C0162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225" name="Picture 224">
                      <a:extLst>
                        <a:ext uri="{FF2B5EF4-FFF2-40B4-BE49-F238E27FC236}">
                          <a16:creationId xmlns:a16="http://schemas.microsoft.com/office/drawing/2014/main" id="{46A565D4-99FA-BF4C-B94B-43CA6F5F497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226" name="Picture 225">
                      <a:extLst>
                        <a:ext uri="{FF2B5EF4-FFF2-40B4-BE49-F238E27FC236}">
                          <a16:creationId xmlns:a16="http://schemas.microsoft.com/office/drawing/2014/main" id="{352F4C86-D393-5F4D-9D45-6231602FFEA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227" name="Picture 226">
                      <a:extLst>
                        <a:ext uri="{FF2B5EF4-FFF2-40B4-BE49-F238E27FC236}">
                          <a16:creationId xmlns:a16="http://schemas.microsoft.com/office/drawing/2014/main" id="{2EDD2EFB-F99A-F940-A797-E5678303226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228" name="Picture 227">
                      <a:extLst>
                        <a:ext uri="{FF2B5EF4-FFF2-40B4-BE49-F238E27FC236}">
                          <a16:creationId xmlns:a16="http://schemas.microsoft.com/office/drawing/2014/main" id="{BB4BAB30-B8F8-1544-93E9-B9226422B34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92041" y="5516299"/>
                      <a:ext cx="524967" cy="885650"/>
                    </a:xfrm>
                    <a:prstGeom prst="rect">
                      <a:avLst/>
                    </a:prstGeom>
                  </p:spPr>
                </p:pic>
              </p:grpSp>
            </p:grpSp>
            <p:pic>
              <p:nvPicPr>
                <p:cNvPr id="212" name="Picture 211">
                  <a:extLst>
                    <a:ext uri="{FF2B5EF4-FFF2-40B4-BE49-F238E27FC236}">
                      <a16:creationId xmlns:a16="http://schemas.microsoft.com/office/drawing/2014/main" id="{5B3670B0-59F4-F742-9A26-7031CAFAE84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66015" y="5468313"/>
                  <a:ext cx="377061" cy="636125"/>
                </a:xfrm>
                <a:prstGeom prst="rect">
                  <a:avLst/>
                </a:prstGeom>
              </p:spPr>
            </p:pic>
            <p:pic>
              <p:nvPicPr>
                <p:cNvPr id="213" name="Picture 212">
                  <a:extLst>
                    <a:ext uri="{FF2B5EF4-FFF2-40B4-BE49-F238E27FC236}">
                      <a16:creationId xmlns:a16="http://schemas.microsoft.com/office/drawing/2014/main" id="{2BD5E90A-84B7-0A41-9528-53887DC9A23A}"/>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45532" y="4797637"/>
                  <a:ext cx="377061" cy="636125"/>
                </a:xfrm>
                <a:prstGeom prst="rect">
                  <a:avLst/>
                </a:prstGeom>
              </p:spPr>
            </p:pic>
            <p:pic>
              <p:nvPicPr>
                <p:cNvPr id="214" name="Picture 213">
                  <a:extLst>
                    <a:ext uri="{FF2B5EF4-FFF2-40B4-BE49-F238E27FC236}">
                      <a16:creationId xmlns:a16="http://schemas.microsoft.com/office/drawing/2014/main" id="{6E905E0F-251E-9F4C-B5D5-200C0D716573}"/>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66015" y="4126960"/>
                  <a:ext cx="377061" cy="636125"/>
                </a:xfrm>
                <a:prstGeom prst="rect">
                  <a:avLst/>
                </a:prstGeom>
              </p:spPr>
            </p:pic>
            <p:pic>
              <p:nvPicPr>
                <p:cNvPr id="215" name="Picture 214">
                  <a:extLst>
                    <a:ext uri="{FF2B5EF4-FFF2-40B4-BE49-F238E27FC236}">
                      <a16:creationId xmlns:a16="http://schemas.microsoft.com/office/drawing/2014/main" id="{A70795DB-64DF-0543-A720-7F38C125681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67980" y="3456284"/>
                  <a:ext cx="377061" cy="636125"/>
                </a:xfrm>
                <a:prstGeom prst="rect">
                  <a:avLst/>
                </a:prstGeom>
              </p:spPr>
            </p:pic>
          </p:grpSp>
        </p:grpSp>
        <p:grpSp>
          <p:nvGrpSpPr>
            <p:cNvPr id="49" name="Group 48">
              <a:extLst>
                <a:ext uri="{FF2B5EF4-FFF2-40B4-BE49-F238E27FC236}">
                  <a16:creationId xmlns:a16="http://schemas.microsoft.com/office/drawing/2014/main" id="{C3CA42BF-858A-DA47-B849-BCA6A953C25F}"/>
                </a:ext>
              </a:extLst>
            </p:cNvPr>
            <p:cNvGrpSpPr/>
            <p:nvPr/>
          </p:nvGrpSpPr>
          <p:grpSpPr>
            <a:xfrm>
              <a:off x="1680099" y="4051303"/>
              <a:ext cx="2335441" cy="2673959"/>
              <a:chOff x="1660863" y="2444114"/>
              <a:chExt cx="3179294" cy="3640126"/>
            </a:xfrm>
          </p:grpSpPr>
          <p:sp>
            <p:nvSpPr>
              <p:cNvPr id="163" name="Oval 162">
                <a:extLst>
                  <a:ext uri="{FF2B5EF4-FFF2-40B4-BE49-F238E27FC236}">
                    <a16:creationId xmlns:a16="http://schemas.microsoft.com/office/drawing/2014/main" id="{7118B5A4-4983-D646-8E5E-EDF18A69216A}"/>
                  </a:ext>
                </a:extLst>
              </p:cNvPr>
              <p:cNvSpPr/>
              <p:nvPr/>
            </p:nvSpPr>
            <p:spPr>
              <a:xfrm>
                <a:off x="2793809" y="2444114"/>
                <a:ext cx="914401" cy="914400"/>
              </a:xfrm>
              <a:prstGeom prst="ellipse">
                <a:avLst/>
              </a:prstGeom>
              <a:solidFill>
                <a:srgbClr val="4E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Gotham Rounded Bold" panose="02000000000000000000" pitchFamily="2" charset="77"/>
                  </a:rPr>
                  <a:t>2017</a:t>
                </a:r>
              </a:p>
            </p:txBody>
          </p:sp>
          <p:grpSp>
            <p:nvGrpSpPr>
              <p:cNvPr id="164" name="Group 163">
                <a:extLst>
                  <a:ext uri="{FF2B5EF4-FFF2-40B4-BE49-F238E27FC236}">
                    <a16:creationId xmlns:a16="http://schemas.microsoft.com/office/drawing/2014/main" id="{F5790952-7CA4-7C4A-A3A2-7125D50E2903}"/>
                  </a:ext>
                </a:extLst>
              </p:cNvPr>
              <p:cNvGrpSpPr/>
              <p:nvPr/>
            </p:nvGrpSpPr>
            <p:grpSpPr>
              <a:xfrm>
                <a:off x="1660863" y="3436086"/>
                <a:ext cx="3179294" cy="2648154"/>
                <a:chOff x="5363782" y="3459524"/>
                <a:chExt cx="3179294" cy="2648154"/>
              </a:xfrm>
            </p:grpSpPr>
            <p:grpSp>
              <p:nvGrpSpPr>
                <p:cNvPr id="165" name="Group 164">
                  <a:extLst>
                    <a:ext uri="{FF2B5EF4-FFF2-40B4-BE49-F238E27FC236}">
                      <a16:creationId xmlns:a16="http://schemas.microsoft.com/office/drawing/2014/main" id="{F9E74B89-D75E-0F44-A9EE-1CDA91E16DEB}"/>
                    </a:ext>
                  </a:extLst>
                </p:cNvPr>
                <p:cNvGrpSpPr/>
                <p:nvPr/>
              </p:nvGrpSpPr>
              <p:grpSpPr>
                <a:xfrm>
                  <a:off x="5363782" y="3459524"/>
                  <a:ext cx="2882803" cy="2648154"/>
                  <a:chOff x="7656410" y="2683288"/>
                  <a:chExt cx="4013606" cy="3686915"/>
                </a:xfrm>
              </p:grpSpPr>
              <p:grpSp>
                <p:nvGrpSpPr>
                  <p:cNvPr id="169" name="Group 168">
                    <a:extLst>
                      <a:ext uri="{FF2B5EF4-FFF2-40B4-BE49-F238E27FC236}">
                        <a16:creationId xmlns:a16="http://schemas.microsoft.com/office/drawing/2014/main" id="{580EA69A-99E2-E141-99C2-2049EB188B00}"/>
                      </a:ext>
                    </a:extLst>
                  </p:cNvPr>
                  <p:cNvGrpSpPr/>
                  <p:nvPr/>
                </p:nvGrpSpPr>
                <p:grpSpPr>
                  <a:xfrm>
                    <a:off x="7684928" y="5484553"/>
                    <a:ext cx="3985088" cy="885650"/>
                    <a:chOff x="5431920" y="5516299"/>
                    <a:chExt cx="3985088" cy="885650"/>
                  </a:xfrm>
                </p:grpSpPr>
                <p:pic>
                  <p:nvPicPr>
                    <p:cNvPr id="195" name="Picture 194">
                      <a:extLst>
                        <a:ext uri="{FF2B5EF4-FFF2-40B4-BE49-F238E27FC236}">
                          <a16:creationId xmlns:a16="http://schemas.microsoft.com/office/drawing/2014/main" id="{8D3BC34F-48CF-C742-B463-C3F66A5ED7D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196" name="Picture 195">
                      <a:extLst>
                        <a:ext uri="{FF2B5EF4-FFF2-40B4-BE49-F238E27FC236}">
                          <a16:creationId xmlns:a16="http://schemas.microsoft.com/office/drawing/2014/main" id="{9B2612B5-2A7A-494F-A199-604397004A4D}"/>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197" name="Picture 196">
                      <a:extLst>
                        <a:ext uri="{FF2B5EF4-FFF2-40B4-BE49-F238E27FC236}">
                          <a16:creationId xmlns:a16="http://schemas.microsoft.com/office/drawing/2014/main" id="{F57FBE5D-787A-FE4B-B8E5-B0703C145DD0}"/>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198" name="Picture 197">
                      <a:extLst>
                        <a:ext uri="{FF2B5EF4-FFF2-40B4-BE49-F238E27FC236}">
                          <a16:creationId xmlns:a16="http://schemas.microsoft.com/office/drawing/2014/main" id="{F6B5C148-669D-834F-AB1F-5662B59F11E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199" name="Picture 198">
                      <a:extLst>
                        <a:ext uri="{FF2B5EF4-FFF2-40B4-BE49-F238E27FC236}">
                          <a16:creationId xmlns:a16="http://schemas.microsoft.com/office/drawing/2014/main" id="{84071D7D-381A-2941-9F3A-E32C53D693A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200" name="Picture 199">
                      <a:extLst>
                        <a:ext uri="{FF2B5EF4-FFF2-40B4-BE49-F238E27FC236}">
                          <a16:creationId xmlns:a16="http://schemas.microsoft.com/office/drawing/2014/main" id="{D94C28CE-42FF-0749-9F3E-6FD0E03CC23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201" name="Picture 200">
                      <a:extLst>
                        <a:ext uri="{FF2B5EF4-FFF2-40B4-BE49-F238E27FC236}">
                          <a16:creationId xmlns:a16="http://schemas.microsoft.com/office/drawing/2014/main" id="{7C07DBAA-6BC2-0F4C-AAB1-D2B5A25584E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202" name="Picture 201">
                      <a:extLst>
                        <a:ext uri="{FF2B5EF4-FFF2-40B4-BE49-F238E27FC236}">
                          <a16:creationId xmlns:a16="http://schemas.microsoft.com/office/drawing/2014/main" id="{4623B19B-5494-1745-9342-5A6C16F546C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203" name="Picture 202">
                      <a:extLst>
                        <a:ext uri="{FF2B5EF4-FFF2-40B4-BE49-F238E27FC236}">
                          <a16:creationId xmlns:a16="http://schemas.microsoft.com/office/drawing/2014/main" id="{D40F1653-E927-4F45-A6EF-E3302CEB7A3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92041" y="5516299"/>
                      <a:ext cx="524967" cy="885650"/>
                    </a:xfrm>
                    <a:prstGeom prst="rect">
                      <a:avLst/>
                    </a:prstGeom>
                  </p:spPr>
                </p:pic>
              </p:grpSp>
              <p:grpSp>
                <p:nvGrpSpPr>
                  <p:cNvPr id="170" name="Group 169">
                    <a:extLst>
                      <a:ext uri="{FF2B5EF4-FFF2-40B4-BE49-F238E27FC236}">
                        <a16:creationId xmlns:a16="http://schemas.microsoft.com/office/drawing/2014/main" id="{855DDCC8-3A95-9C4C-BA19-A79556AE6471}"/>
                      </a:ext>
                    </a:extLst>
                  </p:cNvPr>
                  <p:cNvGrpSpPr/>
                  <p:nvPr/>
                </p:nvGrpSpPr>
                <p:grpSpPr>
                  <a:xfrm>
                    <a:off x="7656410" y="4550798"/>
                    <a:ext cx="3985088" cy="885650"/>
                    <a:chOff x="5431920" y="5516299"/>
                    <a:chExt cx="3985088" cy="885650"/>
                  </a:xfrm>
                </p:grpSpPr>
                <p:pic>
                  <p:nvPicPr>
                    <p:cNvPr id="186" name="Picture 185">
                      <a:extLst>
                        <a:ext uri="{FF2B5EF4-FFF2-40B4-BE49-F238E27FC236}">
                          <a16:creationId xmlns:a16="http://schemas.microsoft.com/office/drawing/2014/main" id="{EB11335D-26C0-4F4D-9B5C-685A7F36777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187" name="Picture 186">
                      <a:extLst>
                        <a:ext uri="{FF2B5EF4-FFF2-40B4-BE49-F238E27FC236}">
                          <a16:creationId xmlns:a16="http://schemas.microsoft.com/office/drawing/2014/main" id="{1A5D7605-1C53-DD4B-9A9D-9131A19706BA}"/>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188" name="Picture 187">
                      <a:extLst>
                        <a:ext uri="{FF2B5EF4-FFF2-40B4-BE49-F238E27FC236}">
                          <a16:creationId xmlns:a16="http://schemas.microsoft.com/office/drawing/2014/main" id="{07D3ECCB-F588-1342-AF9C-6375838087B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189" name="Picture 188">
                      <a:extLst>
                        <a:ext uri="{FF2B5EF4-FFF2-40B4-BE49-F238E27FC236}">
                          <a16:creationId xmlns:a16="http://schemas.microsoft.com/office/drawing/2014/main" id="{AFB3979D-1274-E34C-9087-7DDC964E96F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190" name="Picture 189">
                      <a:extLst>
                        <a:ext uri="{FF2B5EF4-FFF2-40B4-BE49-F238E27FC236}">
                          <a16:creationId xmlns:a16="http://schemas.microsoft.com/office/drawing/2014/main" id="{DFED9A43-D0E4-D64E-B694-73A9F22BAC7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191" name="Picture 190">
                      <a:extLst>
                        <a:ext uri="{FF2B5EF4-FFF2-40B4-BE49-F238E27FC236}">
                          <a16:creationId xmlns:a16="http://schemas.microsoft.com/office/drawing/2014/main" id="{1EB82893-2E8D-CD40-95C2-3EF453BC9C0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192" name="Picture 191">
                      <a:extLst>
                        <a:ext uri="{FF2B5EF4-FFF2-40B4-BE49-F238E27FC236}">
                          <a16:creationId xmlns:a16="http://schemas.microsoft.com/office/drawing/2014/main" id="{2F468CE3-7930-BC41-BE57-144E075F6D4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193" name="Picture 192">
                      <a:extLst>
                        <a:ext uri="{FF2B5EF4-FFF2-40B4-BE49-F238E27FC236}">
                          <a16:creationId xmlns:a16="http://schemas.microsoft.com/office/drawing/2014/main" id="{F123E5A3-334A-B147-9F23-C8562709847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194" name="Picture 193">
                      <a:extLst>
                        <a:ext uri="{FF2B5EF4-FFF2-40B4-BE49-F238E27FC236}">
                          <a16:creationId xmlns:a16="http://schemas.microsoft.com/office/drawing/2014/main" id="{EA8D7006-A8DE-B74B-B7DA-21782BA8CBC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92041" y="5516299"/>
                      <a:ext cx="524967" cy="885650"/>
                    </a:xfrm>
                    <a:prstGeom prst="rect">
                      <a:avLst/>
                    </a:prstGeom>
                  </p:spPr>
                </p:pic>
              </p:grpSp>
              <p:grpSp>
                <p:nvGrpSpPr>
                  <p:cNvPr id="171" name="Group 170">
                    <a:extLst>
                      <a:ext uri="{FF2B5EF4-FFF2-40B4-BE49-F238E27FC236}">
                        <a16:creationId xmlns:a16="http://schemas.microsoft.com/office/drawing/2014/main" id="{CBD04B86-E096-FC42-B482-FBCD7903E624}"/>
                      </a:ext>
                    </a:extLst>
                  </p:cNvPr>
                  <p:cNvGrpSpPr/>
                  <p:nvPr/>
                </p:nvGrpSpPr>
                <p:grpSpPr>
                  <a:xfrm>
                    <a:off x="7684928" y="3617043"/>
                    <a:ext cx="3985088" cy="885650"/>
                    <a:chOff x="5431920" y="5516299"/>
                    <a:chExt cx="3985088" cy="885650"/>
                  </a:xfrm>
                </p:grpSpPr>
                <p:pic>
                  <p:nvPicPr>
                    <p:cNvPr id="177" name="Picture 176">
                      <a:extLst>
                        <a:ext uri="{FF2B5EF4-FFF2-40B4-BE49-F238E27FC236}">
                          <a16:creationId xmlns:a16="http://schemas.microsoft.com/office/drawing/2014/main" id="{44612A55-3462-8345-B22F-F91F1577ECA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178" name="Picture 177">
                      <a:extLst>
                        <a:ext uri="{FF2B5EF4-FFF2-40B4-BE49-F238E27FC236}">
                          <a16:creationId xmlns:a16="http://schemas.microsoft.com/office/drawing/2014/main" id="{DC80A3E0-6E4C-AA4C-9ECB-7860E66784B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179" name="Picture 178">
                      <a:extLst>
                        <a:ext uri="{FF2B5EF4-FFF2-40B4-BE49-F238E27FC236}">
                          <a16:creationId xmlns:a16="http://schemas.microsoft.com/office/drawing/2014/main" id="{4DD46733-A8D4-DE4E-A6B8-5BFEBC096773}"/>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180" name="Picture 179">
                      <a:extLst>
                        <a:ext uri="{FF2B5EF4-FFF2-40B4-BE49-F238E27FC236}">
                          <a16:creationId xmlns:a16="http://schemas.microsoft.com/office/drawing/2014/main" id="{4018DA79-4767-8942-8BD7-5494B4A37E60}"/>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181" name="Picture 180">
                      <a:extLst>
                        <a:ext uri="{FF2B5EF4-FFF2-40B4-BE49-F238E27FC236}">
                          <a16:creationId xmlns:a16="http://schemas.microsoft.com/office/drawing/2014/main" id="{64864221-7E4A-CA44-81A5-521D1E3BBF3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182" name="Picture 181">
                      <a:extLst>
                        <a:ext uri="{FF2B5EF4-FFF2-40B4-BE49-F238E27FC236}">
                          <a16:creationId xmlns:a16="http://schemas.microsoft.com/office/drawing/2014/main" id="{F20AE906-0C82-1242-9335-38766359188A}"/>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183" name="Picture 182">
                      <a:extLst>
                        <a:ext uri="{FF2B5EF4-FFF2-40B4-BE49-F238E27FC236}">
                          <a16:creationId xmlns:a16="http://schemas.microsoft.com/office/drawing/2014/main" id="{B327D9A7-4FAC-4D4C-99B5-5A184A2DBE6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184" name="Picture 183">
                      <a:extLst>
                        <a:ext uri="{FF2B5EF4-FFF2-40B4-BE49-F238E27FC236}">
                          <a16:creationId xmlns:a16="http://schemas.microsoft.com/office/drawing/2014/main" id="{D7DF8ECC-6131-374B-BB08-9A12DF6E54B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185" name="Picture 184">
                      <a:extLst>
                        <a:ext uri="{FF2B5EF4-FFF2-40B4-BE49-F238E27FC236}">
                          <a16:creationId xmlns:a16="http://schemas.microsoft.com/office/drawing/2014/main" id="{4EE705CA-D017-964A-9554-2231AC981FDD}"/>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92041" y="5516299"/>
                      <a:ext cx="524967" cy="885650"/>
                    </a:xfrm>
                    <a:prstGeom prst="rect">
                      <a:avLst/>
                    </a:prstGeom>
                  </p:spPr>
                </p:pic>
              </p:grpSp>
              <p:grpSp>
                <p:nvGrpSpPr>
                  <p:cNvPr id="172" name="Group 171">
                    <a:extLst>
                      <a:ext uri="{FF2B5EF4-FFF2-40B4-BE49-F238E27FC236}">
                        <a16:creationId xmlns:a16="http://schemas.microsoft.com/office/drawing/2014/main" id="{949C0586-7AA6-EA42-9C1E-84C4E0043E1D}"/>
                      </a:ext>
                    </a:extLst>
                  </p:cNvPr>
                  <p:cNvGrpSpPr/>
                  <p:nvPr/>
                </p:nvGrpSpPr>
                <p:grpSpPr>
                  <a:xfrm>
                    <a:off x="8999492" y="2683288"/>
                    <a:ext cx="1836794" cy="885650"/>
                    <a:chOff x="6743748" y="5516299"/>
                    <a:chExt cx="1836794" cy="885650"/>
                  </a:xfrm>
                </p:grpSpPr>
                <p:pic>
                  <p:nvPicPr>
                    <p:cNvPr id="173" name="Picture 172">
                      <a:extLst>
                        <a:ext uri="{FF2B5EF4-FFF2-40B4-BE49-F238E27FC236}">
                          <a16:creationId xmlns:a16="http://schemas.microsoft.com/office/drawing/2014/main" id="{878007F8-B90C-FE47-97E0-2A8280EF0341}"/>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174" name="Picture 173">
                      <a:extLst>
                        <a:ext uri="{FF2B5EF4-FFF2-40B4-BE49-F238E27FC236}">
                          <a16:creationId xmlns:a16="http://schemas.microsoft.com/office/drawing/2014/main" id="{99DB0E95-9A08-0244-8ED8-6D6E0000A64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175" name="Picture 174">
                      <a:extLst>
                        <a:ext uri="{FF2B5EF4-FFF2-40B4-BE49-F238E27FC236}">
                          <a16:creationId xmlns:a16="http://schemas.microsoft.com/office/drawing/2014/main" id="{640B7CEB-C541-8C49-89B8-FA090CE1CC71}"/>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176" name="Picture 175">
                      <a:extLst>
                        <a:ext uri="{FF2B5EF4-FFF2-40B4-BE49-F238E27FC236}">
                          <a16:creationId xmlns:a16="http://schemas.microsoft.com/office/drawing/2014/main" id="{37A0AF43-9DD7-C646-A4D6-822F46BF24B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grpSp>
            </p:grpSp>
            <p:pic>
              <p:nvPicPr>
                <p:cNvPr id="166" name="Picture 165">
                  <a:extLst>
                    <a:ext uri="{FF2B5EF4-FFF2-40B4-BE49-F238E27FC236}">
                      <a16:creationId xmlns:a16="http://schemas.microsoft.com/office/drawing/2014/main" id="{D6A47231-3EA8-FD40-9851-49B3BA6FA8D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66015" y="5468313"/>
                  <a:ext cx="377061" cy="636125"/>
                </a:xfrm>
                <a:prstGeom prst="rect">
                  <a:avLst/>
                </a:prstGeom>
              </p:spPr>
            </p:pic>
            <p:pic>
              <p:nvPicPr>
                <p:cNvPr id="167" name="Picture 166">
                  <a:extLst>
                    <a:ext uri="{FF2B5EF4-FFF2-40B4-BE49-F238E27FC236}">
                      <a16:creationId xmlns:a16="http://schemas.microsoft.com/office/drawing/2014/main" id="{8F649F67-5BAD-3444-9110-09A33C5267A1}"/>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45532" y="4797637"/>
                  <a:ext cx="377061" cy="636125"/>
                </a:xfrm>
                <a:prstGeom prst="rect">
                  <a:avLst/>
                </a:prstGeom>
              </p:spPr>
            </p:pic>
            <p:pic>
              <p:nvPicPr>
                <p:cNvPr id="168" name="Picture 167">
                  <a:extLst>
                    <a:ext uri="{FF2B5EF4-FFF2-40B4-BE49-F238E27FC236}">
                      <a16:creationId xmlns:a16="http://schemas.microsoft.com/office/drawing/2014/main" id="{3E5040B6-A104-C94C-8406-41F5126155D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66015" y="4126960"/>
                  <a:ext cx="377061" cy="636125"/>
                </a:xfrm>
                <a:prstGeom prst="rect">
                  <a:avLst/>
                </a:prstGeom>
              </p:spPr>
            </p:pic>
          </p:grpSp>
        </p:grpSp>
        <p:grpSp>
          <p:nvGrpSpPr>
            <p:cNvPr id="50" name="Group 49">
              <a:extLst>
                <a:ext uri="{FF2B5EF4-FFF2-40B4-BE49-F238E27FC236}">
                  <a16:creationId xmlns:a16="http://schemas.microsoft.com/office/drawing/2014/main" id="{01F0EBEB-FB47-A544-8786-17E877158670}"/>
                </a:ext>
              </a:extLst>
            </p:cNvPr>
            <p:cNvGrpSpPr/>
            <p:nvPr/>
          </p:nvGrpSpPr>
          <p:grpSpPr>
            <a:xfrm>
              <a:off x="6824668" y="1652640"/>
              <a:ext cx="2340080" cy="5072622"/>
              <a:chOff x="8664291" y="-821253"/>
              <a:chExt cx="3185609" cy="6905493"/>
            </a:xfrm>
          </p:grpSpPr>
          <p:grpSp>
            <p:nvGrpSpPr>
              <p:cNvPr id="52" name="Group 51">
                <a:extLst>
                  <a:ext uri="{FF2B5EF4-FFF2-40B4-BE49-F238E27FC236}">
                    <a16:creationId xmlns:a16="http://schemas.microsoft.com/office/drawing/2014/main" id="{1B1200AF-7EB8-1B49-8186-C027601BB140}"/>
                  </a:ext>
                </a:extLst>
              </p:cNvPr>
              <p:cNvGrpSpPr/>
              <p:nvPr/>
            </p:nvGrpSpPr>
            <p:grpSpPr>
              <a:xfrm>
                <a:off x="8668641" y="3432846"/>
                <a:ext cx="3181259" cy="2651394"/>
                <a:chOff x="5363782" y="3456284"/>
                <a:chExt cx="3181259" cy="2651394"/>
              </a:xfrm>
            </p:grpSpPr>
            <p:grpSp>
              <p:nvGrpSpPr>
                <p:cNvPr id="116" name="Group 115">
                  <a:extLst>
                    <a:ext uri="{FF2B5EF4-FFF2-40B4-BE49-F238E27FC236}">
                      <a16:creationId xmlns:a16="http://schemas.microsoft.com/office/drawing/2014/main" id="{D860A0A4-EBA3-ED48-88F7-82D0258AC3AC}"/>
                    </a:ext>
                  </a:extLst>
                </p:cNvPr>
                <p:cNvGrpSpPr/>
                <p:nvPr/>
              </p:nvGrpSpPr>
              <p:grpSpPr>
                <a:xfrm>
                  <a:off x="5363782" y="3459524"/>
                  <a:ext cx="2894835" cy="2648154"/>
                  <a:chOff x="7656410" y="2683288"/>
                  <a:chExt cx="4030358" cy="3686915"/>
                </a:xfrm>
              </p:grpSpPr>
              <p:grpSp>
                <p:nvGrpSpPr>
                  <p:cNvPr id="122" name="Group 121">
                    <a:extLst>
                      <a:ext uri="{FF2B5EF4-FFF2-40B4-BE49-F238E27FC236}">
                        <a16:creationId xmlns:a16="http://schemas.microsoft.com/office/drawing/2014/main" id="{83AB1C25-3AE7-8D49-8603-32F6A3AE87ED}"/>
                      </a:ext>
                    </a:extLst>
                  </p:cNvPr>
                  <p:cNvGrpSpPr/>
                  <p:nvPr/>
                </p:nvGrpSpPr>
                <p:grpSpPr>
                  <a:xfrm>
                    <a:off x="7684928" y="5484553"/>
                    <a:ext cx="3982870" cy="885650"/>
                    <a:chOff x="5431920" y="5516299"/>
                    <a:chExt cx="3982870" cy="885650"/>
                  </a:xfrm>
                </p:grpSpPr>
                <p:pic>
                  <p:nvPicPr>
                    <p:cNvPr id="154" name="Picture 153">
                      <a:extLst>
                        <a:ext uri="{FF2B5EF4-FFF2-40B4-BE49-F238E27FC236}">
                          <a16:creationId xmlns:a16="http://schemas.microsoft.com/office/drawing/2014/main" id="{E973305D-C4E3-1040-9AFE-F66444A9629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155" name="Picture 154">
                      <a:extLst>
                        <a:ext uri="{FF2B5EF4-FFF2-40B4-BE49-F238E27FC236}">
                          <a16:creationId xmlns:a16="http://schemas.microsoft.com/office/drawing/2014/main" id="{B0F53A6E-390D-044E-87AE-3FD9BB8B7B7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156" name="Picture 155">
                      <a:extLst>
                        <a:ext uri="{FF2B5EF4-FFF2-40B4-BE49-F238E27FC236}">
                          <a16:creationId xmlns:a16="http://schemas.microsoft.com/office/drawing/2014/main" id="{CA384905-842F-1145-BF9B-B8AA8EA88DB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157" name="Picture 156">
                      <a:extLst>
                        <a:ext uri="{FF2B5EF4-FFF2-40B4-BE49-F238E27FC236}">
                          <a16:creationId xmlns:a16="http://schemas.microsoft.com/office/drawing/2014/main" id="{243CBFDC-0F1C-C84F-A245-63C090CBD59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158" name="Picture 157">
                      <a:extLst>
                        <a:ext uri="{FF2B5EF4-FFF2-40B4-BE49-F238E27FC236}">
                          <a16:creationId xmlns:a16="http://schemas.microsoft.com/office/drawing/2014/main" id="{F88AC18F-B1EA-6A4F-A04C-2AC0BC2F9C8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159" name="Picture 158">
                      <a:extLst>
                        <a:ext uri="{FF2B5EF4-FFF2-40B4-BE49-F238E27FC236}">
                          <a16:creationId xmlns:a16="http://schemas.microsoft.com/office/drawing/2014/main" id="{8B4581AA-83B6-8C41-85BA-4772F722C62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160" name="Picture 159">
                      <a:extLst>
                        <a:ext uri="{FF2B5EF4-FFF2-40B4-BE49-F238E27FC236}">
                          <a16:creationId xmlns:a16="http://schemas.microsoft.com/office/drawing/2014/main" id="{4119D49F-192D-3443-85E6-CB199A7780C1}"/>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161" name="Picture 160">
                      <a:extLst>
                        <a:ext uri="{FF2B5EF4-FFF2-40B4-BE49-F238E27FC236}">
                          <a16:creationId xmlns:a16="http://schemas.microsoft.com/office/drawing/2014/main" id="{0EE8BB6D-9EEF-9A41-8EB2-E6C74004634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162" name="Picture 161">
                      <a:extLst>
                        <a:ext uri="{FF2B5EF4-FFF2-40B4-BE49-F238E27FC236}">
                          <a16:creationId xmlns:a16="http://schemas.microsoft.com/office/drawing/2014/main" id="{E5ECAB99-0362-F64E-ADD2-205EBA08AB1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89824" y="5516299"/>
                      <a:ext cx="524966" cy="885650"/>
                    </a:xfrm>
                    <a:prstGeom prst="rect">
                      <a:avLst/>
                    </a:prstGeom>
                  </p:spPr>
                </p:pic>
              </p:grpSp>
              <p:grpSp>
                <p:nvGrpSpPr>
                  <p:cNvPr id="123" name="Group 122">
                    <a:extLst>
                      <a:ext uri="{FF2B5EF4-FFF2-40B4-BE49-F238E27FC236}">
                        <a16:creationId xmlns:a16="http://schemas.microsoft.com/office/drawing/2014/main" id="{8FD3C858-7B84-1049-BB1C-D85CE8F6F5EF}"/>
                      </a:ext>
                    </a:extLst>
                  </p:cNvPr>
                  <p:cNvGrpSpPr/>
                  <p:nvPr/>
                </p:nvGrpSpPr>
                <p:grpSpPr>
                  <a:xfrm>
                    <a:off x="7656410" y="4550798"/>
                    <a:ext cx="3999104" cy="885650"/>
                    <a:chOff x="5431920" y="5516299"/>
                    <a:chExt cx="3999104" cy="885650"/>
                  </a:xfrm>
                </p:grpSpPr>
                <p:pic>
                  <p:nvPicPr>
                    <p:cNvPr id="145" name="Picture 144">
                      <a:extLst>
                        <a:ext uri="{FF2B5EF4-FFF2-40B4-BE49-F238E27FC236}">
                          <a16:creationId xmlns:a16="http://schemas.microsoft.com/office/drawing/2014/main" id="{D595082C-8CBA-0640-BAF7-FBED4B3858F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146" name="Picture 145">
                      <a:extLst>
                        <a:ext uri="{FF2B5EF4-FFF2-40B4-BE49-F238E27FC236}">
                          <a16:creationId xmlns:a16="http://schemas.microsoft.com/office/drawing/2014/main" id="{2259F8EB-EBD8-664B-B825-66D95AF7DE7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147" name="Picture 146">
                      <a:extLst>
                        <a:ext uri="{FF2B5EF4-FFF2-40B4-BE49-F238E27FC236}">
                          <a16:creationId xmlns:a16="http://schemas.microsoft.com/office/drawing/2014/main" id="{53100E51-BBDB-D242-853D-B5A7E98E86E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148" name="Picture 147">
                      <a:extLst>
                        <a:ext uri="{FF2B5EF4-FFF2-40B4-BE49-F238E27FC236}">
                          <a16:creationId xmlns:a16="http://schemas.microsoft.com/office/drawing/2014/main" id="{C16A63F8-ADA2-E943-986B-E58EB8B2F520}"/>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149" name="Picture 148">
                      <a:extLst>
                        <a:ext uri="{FF2B5EF4-FFF2-40B4-BE49-F238E27FC236}">
                          <a16:creationId xmlns:a16="http://schemas.microsoft.com/office/drawing/2014/main" id="{3A234CDD-B516-7642-8347-D846DC48B67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150" name="Picture 149">
                      <a:extLst>
                        <a:ext uri="{FF2B5EF4-FFF2-40B4-BE49-F238E27FC236}">
                          <a16:creationId xmlns:a16="http://schemas.microsoft.com/office/drawing/2014/main" id="{804926E0-133D-7F4B-A638-B64EA01DFDB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151" name="Picture 150">
                      <a:extLst>
                        <a:ext uri="{FF2B5EF4-FFF2-40B4-BE49-F238E27FC236}">
                          <a16:creationId xmlns:a16="http://schemas.microsoft.com/office/drawing/2014/main" id="{3DFAF7BD-E4A1-9942-9843-58544E3F6DE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152" name="Picture 151">
                      <a:extLst>
                        <a:ext uri="{FF2B5EF4-FFF2-40B4-BE49-F238E27FC236}">
                          <a16:creationId xmlns:a16="http://schemas.microsoft.com/office/drawing/2014/main" id="{65353C88-36E1-3241-84A4-BCBA283910E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153" name="Picture 152">
                      <a:extLst>
                        <a:ext uri="{FF2B5EF4-FFF2-40B4-BE49-F238E27FC236}">
                          <a16:creationId xmlns:a16="http://schemas.microsoft.com/office/drawing/2014/main" id="{FCE43DC0-DD68-3B4B-B8F0-00FA8A488CA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906058" y="5516299"/>
                      <a:ext cx="524966" cy="885650"/>
                    </a:xfrm>
                    <a:prstGeom prst="rect">
                      <a:avLst/>
                    </a:prstGeom>
                  </p:spPr>
                </p:pic>
              </p:grpSp>
              <p:grpSp>
                <p:nvGrpSpPr>
                  <p:cNvPr id="124" name="Group 123">
                    <a:extLst>
                      <a:ext uri="{FF2B5EF4-FFF2-40B4-BE49-F238E27FC236}">
                        <a16:creationId xmlns:a16="http://schemas.microsoft.com/office/drawing/2014/main" id="{C1A04FDB-793C-6245-9925-0D06B9651ECA}"/>
                      </a:ext>
                    </a:extLst>
                  </p:cNvPr>
                  <p:cNvGrpSpPr/>
                  <p:nvPr/>
                </p:nvGrpSpPr>
                <p:grpSpPr>
                  <a:xfrm>
                    <a:off x="7684928" y="3617043"/>
                    <a:ext cx="3999104" cy="885650"/>
                    <a:chOff x="5431920" y="5516299"/>
                    <a:chExt cx="3999104" cy="885650"/>
                  </a:xfrm>
                </p:grpSpPr>
                <p:pic>
                  <p:nvPicPr>
                    <p:cNvPr id="135" name="Picture 134">
                      <a:extLst>
                        <a:ext uri="{FF2B5EF4-FFF2-40B4-BE49-F238E27FC236}">
                          <a16:creationId xmlns:a16="http://schemas.microsoft.com/office/drawing/2014/main" id="{C42281C0-96D2-354A-AEF2-15A4B751459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136" name="Picture 135">
                      <a:extLst>
                        <a:ext uri="{FF2B5EF4-FFF2-40B4-BE49-F238E27FC236}">
                          <a16:creationId xmlns:a16="http://schemas.microsoft.com/office/drawing/2014/main" id="{22B9667D-E915-EA48-BCC6-801095234571}"/>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137" name="Picture 136">
                      <a:extLst>
                        <a:ext uri="{FF2B5EF4-FFF2-40B4-BE49-F238E27FC236}">
                          <a16:creationId xmlns:a16="http://schemas.microsoft.com/office/drawing/2014/main" id="{C42D2385-DD1F-9A48-B81B-FE0951B9F1B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138" name="Picture 137">
                      <a:extLst>
                        <a:ext uri="{FF2B5EF4-FFF2-40B4-BE49-F238E27FC236}">
                          <a16:creationId xmlns:a16="http://schemas.microsoft.com/office/drawing/2014/main" id="{48FE5B21-ACF8-DB48-9C8B-7E5F29997BE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139" name="Picture 138">
                      <a:extLst>
                        <a:ext uri="{FF2B5EF4-FFF2-40B4-BE49-F238E27FC236}">
                          <a16:creationId xmlns:a16="http://schemas.microsoft.com/office/drawing/2014/main" id="{3E477D91-0A12-AD40-B956-FA30E726449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140" name="Picture 139">
                      <a:extLst>
                        <a:ext uri="{FF2B5EF4-FFF2-40B4-BE49-F238E27FC236}">
                          <a16:creationId xmlns:a16="http://schemas.microsoft.com/office/drawing/2014/main" id="{0976FFF1-0051-4E40-9D6C-37DBAA7DF72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141" name="Picture 140">
                      <a:extLst>
                        <a:ext uri="{FF2B5EF4-FFF2-40B4-BE49-F238E27FC236}">
                          <a16:creationId xmlns:a16="http://schemas.microsoft.com/office/drawing/2014/main" id="{43DE4DEC-3185-074B-9E78-3D7F8E7A449D}"/>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142" name="Picture 141">
                      <a:extLst>
                        <a:ext uri="{FF2B5EF4-FFF2-40B4-BE49-F238E27FC236}">
                          <a16:creationId xmlns:a16="http://schemas.microsoft.com/office/drawing/2014/main" id="{DA49811C-3C24-1D4E-A19B-89DF0D36F08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143" name="Picture 142">
                      <a:extLst>
                        <a:ext uri="{FF2B5EF4-FFF2-40B4-BE49-F238E27FC236}">
                          <a16:creationId xmlns:a16="http://schemas.microsoft.com/office/drawing/2014/main" id="{E0D4933F-BA45-A642-906F-6583CF2644C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906058" y="5516299"/>
                      <a:ext cx="524966" cy="885650"/>
                    </a:xfrm>
                    <a:prstGeom prst="rect">
                      <a:avLst/>
                    </a:prstGeom>
                  </p:spPr>
                </p:pic>
              </p:grpSp>
              <p:grpSp>
                <p:nvGrpSpPr>
                  <p:cNvPr id="125" name="Group 124">
                    <a:extLst>
                      <a:ext uri="{FF2B5EF4-FFF2-40B4-BE49-F238E27FC236}">
                        <a16:creationId xmlns:a16="http://schemas.microsoft.com/office/drawing/2014/main" id="{6E53E067-B50F-5348-BDB3-B57AE22DEF9D}"/>
                      </a:ext>
                    </a:extLst>
                  </p:cNvPr>
                  <p:cNvGrpSpPr/>
                  <p:nvPr/>
                </p:nvGrpSpPr>
                <p:grpSpPr>
                  <a:xfrm>
                    <a:off x="7687664" y="2683288"/>
                    <a:ext cx="3999104" cy="885650"/>
                    <a:chOff x="5431920" y="5516299"/>
                    <a:chExt cx="3999104" cy="885650"/>
                  </a:xfrm>
                </p:grpSpPr>
                <p:pic>
                  <p:nvPicPr>
                    <p:cNvPr id="126" name="Picture 125">
                      <a:extLst>
                        <a:ext uri="{FF2B5EF4-FFF2-40B4-BE49-F238E27FC236}">
                          <a16:creationId xmlns:a16="http://schemas.microsoft.com/office/drawing/2014/main" id="{FC49C03D-4362-BE4D-8063-E6BE8F4DD9D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127" name="Picture 126">
                      <a:extLst>
                        <a:ext uri="{FF2B5EF4-FFF2-40B4-BE49-F238E27FC236}">
                          <a16:creationId xmlns:a16="http://schemas.microsoft.com/office/drawing/2014/main" id="{B70D16AD-1A92-DE4E-95A2-24E043C10980}"/>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128" name="Picture 127">
                      <a:extLst>
                        <a:ext uri="{FF2B5EF4-FFF2-40B4-BE49-F238E27FC236}">
                          <a16:creationId xmlns:a16="http://schemas.microsoft.com/office/drawing/2014/main" id="{B5B40DBD-6154-8F4B-9B74-736FE4B075D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129" name="Picture 128">
                      <a:extLst>
                        <a:ext uri="{FF2B5EF4-FFF2-40B4-BE49-F238E27FC236}">
                          <a16:creationId xmlns:a16="http://schemas.microsoft.com/office/drawing/2014/main" id="{05CF01AE-0037-3F40-B295-D99D3606C05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130" name="Picture 129">
                      <a:extLst>
                        <a:ext uri="{FF2B5EF4-FFF2-40B4-BE49-F238E27FC236}">
                          <a16:creationId xmlns:a16="http://schemas.microsoft.com/office/drawing/2014/main" id="{05B8C452-60D8-FB41-AE42-B400E823C19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131" name="Picture 130">
                      <a:extLst>
                        <a:ext uri="{FF2B5EF4-FFF2-40B4-BE49-F238E27FC236}">
                          <a16:creationId xmlns:a16="http://schemas.microsoft.com/office/drawing/2014/main" id="{EF443EAE-2340-214D-B56A-1E664CED80F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132" name="Picture 131">
                      <a:extLst>
                        <a:ext uri="{FF2B5EF4-FFF2-40B4-BE49-F238E27FC236}">
                          <a16:creationId xmlns:a16="http://schemas.microsoft.com/office/drawing/2014/main" id="{9C42AAFC-8B7F-8B4B-A0DE-ADED4A1DED4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133" name="Picture 132">
                      <a:extLst>
                        <a:ext uri="{FF2B5EF4-FFF2-40B4-BE49-F238E27FC236}">
                          <a16:creationId xmlns:a16="http://schemas.microsoft.com/office/drawing/2014/main" id="{75DAC3CA-A8F0-2F45-9686-AF3425E3DF6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134" name="Picture 133">
                      <a:extLst>
                        <a:ext uri="{FF2B5EF4-FFF2-40B4-BE49-F238E27FC236}">
                          <a16:creationId xmlns:a16="http://schemas.microsoft.com/office/drawing/2014/main" id="{182D59C2-1DA7-1E4D-93C2-8895EB094EF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906058" y="5516299"/>
                      <a:ext cx="524966" cy="885650"/>
                    </a:xfrm>
                    <a:prstGeom prst="rect">
                      <a:avLst/>
                    </a:prstGeom>
                  </p:spPr>
                </p:pic>
              </p:grpSp>
            </p:grpSp>
            <p:pic>
              <p:nvPicPr>
                <p:cNvPr id="117" name="Picture 116">
                  <a:extLst>
                    <a:ext uri="{FF2B5EF4-FFF2-40B4-BE49-F238E27FC236}">
                      <a16:creationId xmlns:a16="http://schemas.microsoft.com/office/drawing/2014/main" id="{371966E5-1861-C048-A1B3-A4A5B7087341}"/>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66015" y="5468313"/>
                  <a:ext cx="377061" cy="636125"/>
                </a:xfrm>
                <a:prstGeom prst="rect">
                  <a:avLst/>
                </a:prstGeom>
              </p:spPr>
            </p:pic>
            <p:pic>
              <p:nvPicPr>
                <p:cNvPr id="118" name="Picture 117">
                  <a:extLst>
                    <a:ext uri="{FF2B5EF4-FFF2-40B4-BE49-F238E27FC236}">
                      <a16:creationId xmlns:a16="http://schemas.microsoft.com/office/drawing/2014/main" id="{1CCFE8F3-EED2-F048-A197-5C2B2A9F933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45532" y="4797637"/>
                  <a:ext cx="377061" cy="636125"/>
                </a:xfrm>
                <a:prstGeom prst="rect">
                  <a:avLst/>
                </a:prstGeom>
              </p:spPr>
            </p:pic>
            <p:pic>
              <p:nvPicPr>
                <p:cNvPr id="120" name="Picture 119">
                  <a:extLst>
                    <a:ext uri="{FF2B5EF4-FFF2-40B4-BE49-F238E27FC236}">
                      <a16:creationId xmlns:a16="http://schemas.microsoft.com/office/drawing/2014/main" id="{701B3BA5-ECA0-D349-ACF2-73FBC342F0F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66015" y="4126960"/>
                  <a:ext cx="377061" cy="636125"/>
                </a:xfrm>
                <a:prstGeom prst="rect">
                  <a:avLst/>
                </a:prstGeom>
              </p:spPr>
            </p:pic>
            <p:pic>
              <p:nvPicPr>
                <p:cNvPr id="121" name="Picture 120">
                  <a:extLst>
                    <a:ext uri="{FF2B5EF4-FFF2-40B4-BE49-F238E27FC236}">
                      <a16:creationId xmlns:a16="http://schemas.microsoft.com/office/drawing/2014/main" id="{3E98635A-F0DE-1B4E-B858-EE12BCDEC25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67980" y="3456284"/>
                  <a:ext cx="377061" cy="636125"/>
                </a:xfrm>
                <a:prstGeom prst="rect">
                  <a:avLst/>
                </a:prstGeom>
              </p:spPr>
            </p:pic>
          </p:grpSp>
          <p:grpSp>
            <p:nvGrpSpPr>
              <p:cNvPr id="53" name="Group 52">
                <a:extLst>
                  <a:ext uri="{FF2B5EF4-FFF2-40B4-BE49-F238E27FC236}">
                    <a16:creationId xmlns:a16="http://schemas.microsoft.com/office/drawing/2014/main" id="{DEA048CC-BD10-E34E-A449-81B2F3E7AD27}"/>
                  </a:ext>
                </a:extLst>
              </p:cNvPr>
              <p:cNvGrpSpPr/>
              <p:nvPr/>
            </p:nvGrpSpPr>
            <p:grpSpPr>
              <a:xfrm>
                <a:off x="8664291" y="2124616"/>
                <a:ext cx="3179294" cy="1310041"/>
                <a:chOff x="5363782" y="4797637"/>
                <a:chExt cx="3179294" cy="1310041"/>
              </a:xfrm>
            </p:grpSpPr>
            <p:grpSp>
              <p:nvGrpSpPr>
                <p:cNvPr id="56" name="Group 55">
                  <a:extLst>
                    <a:ext uri="{FF2B5EF4-FFF2-40B4-BE49-F238E27FC236}">
                      <a16:creationId xmlns:a16="http://schemas.microsoft.com/office/drawing/2014/main" id="{C63520DD-1602-B04C-A090-8848EABBC207}"/>
                    </a:ext>
                  </a:extLst>
                </p:cNvPr>
                <p:cNvGrpSpPr/>
                <p:nvPr/>
              </p:nvGrpSpPr>
              <p:grpSpPr>
                <a:xfrm>
                  <a:off x="5363782" y="4800877"/>
                  <a:ext cx="2892872" cy="1306801"/>
                  <a:chOff x="7656410" y="4550798"/>
                  <a:chExt cx="4027624" cy="1819405"/>
                </a:xfrm>
              </p:grpSpPr>
              <p:grpSp>
                <p:nvGrpSpPr>
                  <p:cNvPr id="59" name="Group 58">
                    <a:extLst>
                      <a:ext uri="{FF2B5EF4-FFF2-40B4-BE49-F238E27FC236}">
                        <a16:creationId xmlns:a16="http://schemas.microsoft.com/office/drawing/2014/main" id="{3590D240-EDA6-3844-B792-2F393B8A6BB9}"/>
                      </a:ext>
                    </a:extLst>
                  </p:cNvPr>
                  <p:cNvGrpSpPr/>
                  <p:nvPr/>
                </p:nvGrpSpPr>
                <p:grpSpPr>
                  <a:xfrm>
                    <a:off x="7684928" y="5484553"/>
                    <a:ext cx="3999106" cy="885650"/>
                    <a:chOff x="5431920" y="5516299"/>
                    <a:chExt cx="3999106" cy="885650"/>
                  </a:xfrm>
                </p:grpSpPr>
                <p:pic>
                  <p:nvPicPr>
                    <p:cNvPr id="87" name="Picture 86">
                      <a:extLst>
                        <a:ext uri="{FF2B5EF4-FFF2-40B4-BE49-F238E27FC236}">
                          <a16:creationId xmlns:a16="http://schemas.microsoft.com/office/drawing/2014/main" id="{DCFFC88A-0D7B-4F4C-BC7D-5DE5B66EE14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89" name="Picture 88">
                      <a:extLst>
                        <a:ext uri="{FF2B5EF4-FFF2-40B4-BE49-F238E27FC236}">
                          <a16:creationId xmlns:a16="http://schemas.microsoft.com/office/drawing/2014/main" id="{DB69A9AE-F558-3047-A519-1BE24A9B2DD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105" name="Picture 104">
                      <a:extLst>
                        <a:ext uri="{FF2B5EF4-FFF2-40B4-BE49-F238E27FC236}">
                          <a16:creationId xmlns:a16="http://schemas.microsoft.com/office/drawing/2014/main" id="{16F4C525-18B3-1945-A875-C7A732674F2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106" name="Picture 105">
                      <a:extLst>
                        <a:ext uri="{FF2B5EF4-FFF2-40B4-BE49-F238E27FC236}">
                          <a16:creationId xmlns:a16="http://schemas.microsoft.com/office/drawing/2014/main" id="{436EB24C-9007-A74B-A91B-4389C99B191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111" name="Picture 110">
                      <a:extLst>
                        <a:ext uri="{FF2B5EF4-FFF2-40B4-BE49-F238E27FC236}">
                          <a16:creationId xmlns:a16="http://schemas.microsoft.com/office/drawing/2014/main" id="{416EA0A8-7390-D043-AB12-B4B11F899B1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112" name="Picture 111">
                      <a:extLst>
                        <a:ext uri="{FF2B5EF4-FFF2-40B4-BE49-F238E27FC236}">
                          <a16:creationId xmlns:a16="http://schemas.microsoft.com/office/drawing/2014/main" id="{83D0D133-643B-A444-8711-5737A652622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113" name="Picture 112">
                      <a:extLst>
                        <a:ext uri="{FF2B5EF4-FFF2-40B4-BE49-F238E27FC236}">
                          <a16:creationId xmlns:a16="http://schemas.microsoft.com/office/drawing/2014/main" id="{981E2630-FD6D-E94C-9F53-D2301C83725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114" name="Picture 113">
                      <a:extLst>
                        <a:ext uri="{FF2B5EF4-FFF2-40B4-BE49-F238E27FC236}">
                          <a16:creationId xmlns:a16="http://schemas.microsoft.com/office/drawing/2014/main" id="{B50C0574-1CD1-934C-9108-A9CD81A8DE03}"/>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115" name="Picture 114">
                      <a:extLst>
                        <a:ext uri="{FF2B5EF4-FFF2-40B4-BE49-F238E27FC236}">
                          <a16:creationId xmlns:a16="http://schemas.microsoft.com/office/drawing/2014/main" id="{C2DA8342-62B3-CA47-8E1F-69AB60E33B4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906059" y="5516299"/>
                      <a:ext cx="524967" cy="885650"/>
                    </a:xfrm>
                    <a:prstGeom prst="rect">
                      <a:avLst/>
                    </a:prstGeom>
                  </p:spPr>
                </p:pic>
              </p:grpSp>
              <p:grpSp>
                <p:nvGrpSpPr>
                  <p:cNvPr id="60" name="Group 59">
                    <a:extLst>
                      <a:ext uri="{FF2B5EF4-FFF2-40B4-BE49-F238E27FC236}">
                        <a16:creationId xmlns:a16="http://schemas.microsoft.com/office/drawing/2014/main" id="{88EFCD34-8FA3-4B44-8E02-A41756F16598}"/>
                      </a:ext>
                    </a:extLst>
                  </p:cNvPr>
                  <p:cNvGrpSpPr/>
                  <p:nvPr/>
                </p:nvGrpSpPr>
                <p:grpSpPr>
                  <a:xfrm>
                    <a:off x="7656410" y="4550798"/>
                    <a:ext cx="3999105" cy="885650"/>
                    <a:chOff x="5431920" y="5516299"/>
                    <a:chExt cx="3999105" cy="885650"/>
                  </a:xfrm>
                </p:grpSpPr>
                <p:pic>
                  <p:nvPicPr>
                    <p:cNvPr id="68" name="Picture 67">
                      <a:extLst>
                        <a:ext uri="{FF2B5EF4-FFF2-40B4-BE49-F238E27FC236}">
                          <a16:creationId xmlns:a16="http://schemas.microsoft.com/office/drawing/2014/main" id="{BA596173-816D-254E-9781-9A9FA764ADF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431920" y="5516299"/>
                      <a:ext cx="524966" cy="885650"/>
                    </a:xfrm>
                    <a:prstGeom prst="rect">
                      <a:avLst/>
                    </a:prstGeom>
                  </p:spPr>
                </p:pic>
                <p:pic>
                  <p:nvPicPr>
                    <p:cNvPr id="69" name="Picture 68">
                      <a:extLst>
                        <a:ext uri="{FF2B5EF4-FFF2-40B4-BE49-F238E27FC236}">
                          <a16:creationId xmlns:a16="http://schemas.microsoft.com/office/drawing/2014/main" id="{837D631C-7726-8044-9D3E-AD158EF0F42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5869196" y="5516299"/>
                      <a:ext cx="524966" cy="885650"/>
                    </a:xfrm>
                    <a:prstGeom prst="rect">
                      <a:avLst/>
                    </a:prstGeom>
                  </p:spPr>
                </p:pic>
                <p:pic>
                  <p:nvPicPr>
                    <p:cNvPr id="70" name="Picture 69">
                      <a:extLst>
                        <a:ext uri="{FF2B5EF4-FFF2-40B4-BE49-F238E27FC236}">
                          <a16:creationId xmlns:a16="http://schemas.microsoft.com/office/drawing/2014/main" id="{874C9EA3-78AE-E047-8A68-4F482E144D8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306472" y="5516299"/>
                      <a:ext cx="524966" cy="885650"/>
                    </a:xfrm>
                    <a:prstGeom prst="rect">
                      <a:avLst/>
                    </a:prstGeom>
                  </p:spPr>
                </p:pic>
                <p:pic>
                  <p:nvPicPr>
                    <p:cNvPr id="72" name="Picture 71">
                      <a:extLst>
                        <a:ext uri="{FF2B5EF4-FFF2-40B4-BE49-F238E27FC236}">
                          <a16:creationId xmlns:a16="http://schemas.microsoft.com/office/drawing/2014/main" id="{23472896-5ACB-1746-9EA3-E11AE9F0BB5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743748" y="5516299"/>
                      <a:ext cx="524966" cy="885650"/>
                    </a:xfrm>
                    <a:prstGeom prst="rect">
                      <a:avLst/>
                    </a:prstGeom>
                  </p:spPr>
                </p:pic>
                <p:pic>
                  <p:nvPicPr>
                    <p:cNvPr id="73" name="Picture 72">
                      <a:extLst>
                        <a:ext uri="{FF2B5EF4-FFF2-40B4-BE49-F238E27FC236}">
                          <a16:creationId xmlns:a16="http://schemas.microsoft.com/office/drawing/2014/main" id="{24BCBEBE-5DDA-1146-B8FE-82E223C7C44A}"/>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181024" y="5516299"/>
                      <a:ext cx="524966" cy="885650"/>
                    </a:xfrm>
                    <a:prstGeom prst="rect">
                      <a:avLst/>
                    </a:prstGeom>
                  </p:spPr>
                </p:pic>
                <p:pic>
                  <p:nvPicPr>
                    <p:cNvPr id="74" name="Picture 73">
                      <a:extLst>
                        <a:ext uri="{FF2B5EF4-FFF2-40B4-BE49-F238E27FC236}">
                          <a16:creationId xmlns:a16="http://schemas.microsoft.com/office/drawing/2014/main" id="{2F075327-873B-914A-AF01-AA521029C3BA}"/>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618300" y="5516299"/>
                      <a:ext cx="524966" cy="885650"/>
                    </a:xfrm>
                    <a:prstGeom prst="rect">
                      <a:avLst/>
                    </a:prstGeom>
                  </p:spPr>
                </p:pic>
                <p:pic>
                  <p:nvPicPr>
                    <p:cNvPr id="77" name="Picture 76">
                      <a:extLst>
                        <a:ext uri="{FF2B5EF4-FFF2-40B4-BE49-F238E27FC236}">
                          <a16:creationId xmlns:a16="http://schemas.microsoft.com/office/drawing/2014/main" id="{0F6AB769-74FF-FB41-80CF-C4DF8A172813}"/>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055576" y="5516299"/>
                      <a:ext cx="524966" cy="885650"/>
                    </a:xfrm>
                    <a:prstGeom prst="rect">
                      <a:avLst/>
                    </a:prstGeom>
                  </p:spPr>
                </p:pic>
                <p:pic>
                  <p:nvPicPr>
                    <p:cNvPr id="83" name="Picture 82">
                      <a:extLst>
                        <a:ext uri="{FF2B5EF4-FFF2-40B4-BE49-F238E27FC236}">
                          <a16:creationId xmlns:a16="http://schemas.microsoft.com/office/drawing/2014/main" id="{C64E2B6E-69B1-FA4F-8983-1ABBD421C608}"/>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92852" y="5516299"/>
                      <a:ext cx="524966" cy="885650"/>
                    </a:xfrm>
                    <a:prstGeom prst="rect">
                      <a:avLst/>
                    </a:prstGeom>
                  </p:spPr>
                </p:pic>
                <p:pic>
                  <p:nvPicPr>
                    <p:cNvPr id="86" name="Picture 85">
                      <a:extLst>
                        <a:ext uri="{FF2B5EF4-FFF2-40B4-BE49-F238E27FC236}">
                          <a16:creationId xmlns:a16="http://schemas.microsoft.com/office/drawing/2014/main" id="{844475D7-4D8E-F449-B7FD-2CD29F05DB9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906059" y="5516299"/>
                      <a:ext cx="524966" cy="885650"/>
                    </a:xfrm>
                    <a:prstGeom prst="rect">
                      <a:avLst/>
                    </a:prstGeom>
                  </p:spPr>
                </p:pic>
              </p:grpSp>
            </p:grpSp>
            <p:pic>
              <p:nvPicPr>
                <p:cNvPr id="57" name="Picture 56">
                  <a:extLst>
                    <a:ext uri="{FF2B5EF4-FFF2-40B4-BE49-F238E27FC236}">
                      <a16:creationId xmlns:a16="http://schemas.microsoft.com/office/drawing/2014/main" id="{0FDEB7F4-1ADD-E74B-95B3-5098EBF925C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66015" y="5468313"/>
                  <a:ext cx="377061" cy="636125"/>
                </a:xfrm>
                <a:prstGeom prst="rect">
                  <a:avLst/>
                </a:prstGeom>
              </p:spPr>
            </p:pic>
            <p:pic>
              <p:nvPicPr>
                <p:cNvPr id="58" name="Picture 57">
                  <a:extLst>
                    <a:ext uri="{FF2B5EF4-FFF2-40B4-BE49-F238E27FC236}">
                      <a16:creationId xmlns:a16="http://schemas.microsoft.com/office/drawing/2014/main" id="{DE647370-8B2B-B646-BB64-02AA96C475B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45532" y="4797637"/>
                  <a:ext cx="377061" cy="636125"/>
                </a:xfrm>
                <a:prstGeom prst="rect">
                  <a:avLst/>
                </a:prstGeom>
              </p:spPr>
            </p:pic>
          </p:grpSp>
          <p:sp>
            <p:nvSpPr>
              <p:cNvPr id="55" name="Oval 54">
                <a:extLst>
                  <a:ext uri="{FF2B5EF4-FFF2-40B4-BE49-F238E27FC236}">
                    <a16:creationId xmlns:a16="http://schemas.microsoft.com/office/drawing/2014/main" id="{A687F8A5-8C10-CE47-B056-C9A1D9498510}"/>
                  </a:ext>
                </a:extLst>
              </p:cNvPr>
              <p:cNvSpPr/>
              <p:nvPr/>
            </p:nvSpPr>
            <p:spPr>
              <a:xfrm>
                <a:off x="9804906" y="-821253"/>
                <a:ext cx="914401" cy="914401"/>
              </a:xfrm>
              <a:prstGeom prst="ellipse">
                <a:avLst/>
              </a:prstGeom>
              <a:solidFill>
                <a:srgbClr val="4E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Gotham Rounded Bold" panose="02000000000000000000" pitchFamily="2" charset="77"/>
                  </a:rPr>
                  <a:t>2019</a:t>
                </a:r>
              </a:p>
            </p:txBody>
          </p:sp>
        </p:grpSp>
        <p:sp>
          <p:nvSpPr>
            <p:cNvPr id="261" name="Rectangle 260">
              <a:extLst>
                <a:ext uri="{FF2B5EF4-FFF2-40B4-BE49-F238E27FC236}">
                  <a16:creationId xmlns:a16="http://schemas.microsoft.com/office/drawing/2014/main" id="{32936B6F-115E-124F-BC91-3393C152287A}"/>
                </a:ext>
              </a:extLst>
            </p:cNvPr>
            <p:cNvSpPr/>
            <p:nvPr/>
          </p:nvSpPr>
          <p:spPr>
            <a:xfrm>
              <a:off x="9494870" y="5397439"/>
              <a:ext cx="2042808" cy="983218"/>
            </a:xfrm>
            <a:prstGeom prst="rect">
              <a:avLst/>
            </a:prstGeom>
            <a:solidFill>
              <a:srgbClr val="20566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2" name="Rectangle 261">
              <a:extLst>
                <a:ext uri="{FF2B5EF4-FFF2-40B4-BE49-F238E27FC236}">
                  <a16:creationId xmlns:a16="http://schemas.microsoft.com/office/drawing/2014/main" id="{2ADF9F1E-09E1-B142-8F77-2FF071BD1B8B}"/>
                </a:ext>
              </a:extLst>
            </p:cNvPr>
            <p:cNvSpPr/>
            <p:nvPr/>
          </p:nvSpPr>
          <p:spPr>
            <a:xfrm>
              <a:off x="9494870" y="6380657"/>
              <a:ext cx="2042808" cy="372391"/>
            </a:xfrm>
            <a:prstGeom prst="rect">
              <a:avLst/>
            </a:prstGeom>
            <a:solidFill>
              <a:srgbClr val="205665"/>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3" name="Rectangle 262">
              <a:extLst>
                <a:ext uri="{FF2B5EF4-FFF2-40B4-BE49-F238E27FC236}">
                  <a16:creationId xmlns:a16="http://schemas.microsoft.com/office/drawing/2014/main" id="{5EC4A218-36AE-464E-9D4D-EF36A09AA08D}"/>
                </a:ext>
              </a:extLst>
            </p:cNvPr>
            <p:cNvSpPr/>
            <p:nvPr/>
          </p:nvSpPr>
          <p:spPr>
            <a:xfrm>
              <a:off x="9494870" y="4274594"/>
              <a:ext cx="2042808" cy="1122845"/>
            </a:xfrm>
            <a:prstGeom prst="rect">
              <a:avLst/>
            </a:prstGeom>
            <a:solidFill>
              <a:srgbClr val="2056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4" name="Rectangle 263">
              <a:extLst>
                <a:ext uri="{FF2B5EF4-FFF2-40B4-BE49-F238E27FC236}">
                  <a16:creationId xmlns:a16="http://schemas.microsoft.com/office/drawing/2014/main" id="{052AEFF2-06C8-4F40-9C44-4B044B1ED024}"/>
                </a:ext>
              </a:extLst>
            </p:cNvPr>
            <p:cNvSpPr/>
            <p:nvPr/>
          </p:nvSpPr>
          <p:spPr>
            <a:xfrm>
              <a:off x="9494870" y="3151748"/>
              <a:ext cx="2042808" cy="1122845"/>
            </a:xfrm>
            <a:prstGeom prst="rect">
              <a:avLst/>
            </a:prstGeom>
            <a:solidFill>
              <a:srgbClr val="20566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5" name="Rectangle 264">
              <a:extLst>
                <a:ext uri="{FF2B5EF4-FFF2-40B4-BE49-F238E27FC236}">
                  <a16:creationId xmlns:a16="http://schemas.microsoft.com/office/drawing/2014/main" id="{822B2838-3553-0B4A-9B3C-CF3953C11FDA}"/>
                </a:ext>
              </a:extLst>
            </p:cNvPr>
            <p:cNvSpPr/>
            <p:nvPr/>
          </p:nvSpPr>
          <p:spPr>
            <a:xfrm>
              <a:off x="9494870" y="2369490"/>
              <a:ext cx="2042808" cy="782257"/>
            </a:xfrm>
            <a:prstGeom prst="rect">
              <a:avLst/>
            </a:prstGeom>
            <a:solidFill>
              <a:srgbClr val="205665">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66" name="TextBox 265">
              <a:extLst>
                <a:ext uri="{FF2B5EF4-FFF2-40B4-BE49-F238E27FC236}">
                  <a16:creationId xmlns:a16="http://schemas.microsoft.com/office/drawing/2014/main" id="{EBA4959D-237F-0043-9C68-AF6ED4C93C37}"/>
                </a:ext>
              </a:extLst>
            </p:cNvPr>
            <p:cNvSpPr txBox="1"/>
            <p:nvPr/>
          </p:nvSpPr>
          <p:spPr>
            <a:xfrm>
              <a:off x="9800179" y="2370289"/>
              <a:ext cx="1469313" cy="784830"/>
            </a:xfrm>
            <a:prstGeom prst="rect">
              <a:avLst/>
            </a:prstGeom>
            <a:noFill/>
          </p:spPr>
          <p:txBody>
            <a:bodyPr wrap="none" rtlCol="0">
              <a:spAutoFit/>
            </a:bodyPr>
            <a:lstStyle/>
            <a:p>
              <a:pPr algn="ctr"/>
              <a:r>
                <a:rPr lang="en-US" sz="1500" b="1">
                  <a:solidFill>
                    <a:srgbClr val="205665"/>
                  </a:solidFill>
                  <a:latin typeface="Gotham Rounded Bold" panose="02000000000000000000" pitchFamily="2" charset="77"/>
                  <a:ea typeface="Open Sans Light" panose="020B0306030504020204" pitchFamily="34" charset="0"/>
                  <a:cs typeface="Open Sans Light" panose="020B0306030504020204" pitchFamily="34" charset="0"/>
                </a:rPr>
                <a:t>OTHER </a:t>
              </a:r>
            </a:p>
            <a:p>
              <a:pPr algn="ctr"/>
              <a:r>
                <a:rPr lang="en-US" sz="1500" b="1">
                  <a:solidFill>
                    <a:srgbClr val="205665"/>
                  </a:solidFill>
                  <a:latin typeface="Gotham Rounded Bold" panose="02000000000000000000" pitchFamily="2" charset="77"/>
                  <a:ea typeface="Open Sans Light" panose="020B0306030504020204" pitchFamily="34" charset="0"/>
                  <a:cs typeface="Open Sans Light" panose="020B0306030504020204" pitchFamily="34" charset="0"/>
                </a:rPr>
                <a:t>DATA TEAMS</a:t>
              </a:r>
            </a:p>
            <a:p>
              <a:pPr algn="ctr"/>
              <a:r>
                <a:rPr lang="en-US" sz="1500" b="1">
                  <a:solidFill>
                    <a:srgbClr val="205665"/>
                  </a:solidFill>
                  <a:latin typeface="Gotham Rounded Bold" panose="02000000000000000000" pitchFamily="2" charset="77"/>
                  <a:ea typeface="Open Sans Light" panose="020B0306030504020204" pitchFamily="34" charset="0"/>
                  <a:cs typeface="Open Sans Light" panose="020B0306030504020204" pitchFamily="34" charset="0"/>
                </a:rPr>
                <a:t>10</a:t>
              </a:r>
            </a:p>
          </p:txBody>
        </p:sp>
        <p:sp>
          <p:nvSpPr>
            <p:cNvPr id="267" name="TextBox 266">
              <a:extLst>
                <a:ext uri="{FF2B5EF4-FFF2-40B4-BE49-F238E27FC236}">
                  <a16:creationId xmlns:a16="http://schemas.microsoft.com/office/drawing/2014/main" id="{A460E932-3556-4D49-A308-5B0622FF9A4E}"/>
                </a:ext>
              </a:extLst>
            </p:cNvPr>
            <p:cNvSpPr txBox="1"/>
            <p:nvPr/>
          </p:nvSpPr>
          <p:spPr>
            <a:xfrm>
              <a:off x="9575395" y="5629015"/>
              <a:ext cx="1868781" cy="553998"/>
            </a:xfrm>
            <a:prstGeom prst="rect">
              <a:avLst/>
            </a:prstGeom>
            <a:noFill/>
          </p:spPr>
          <p:txBody>
            <a:bodyPr wrap="none" rtlCol="0">
              <a:spAutoFit/>
            </a:bodyPr>
            <a:lstStyle/>
            <a:p>
              <a:pPr algn="ctr"/>
              <a:r>
                <a:rPr lang="en-US" sz="1500" b="1">
                  <a:solidFill>
                    <a:schemeClr val="bg1"/>
                  </a:solidFill>
                  <a:latin typeface="Gotham Rounded Bold" panose="02000000000000000000" pitchFamily="2" charset="77"/>
                  <a:ea typeface="Open Sans Light" panose="020B0306030504020204" pitchFamily="34" charset="0"/>
                  <a:cs typeface="Open Sans Light" panose="020B0306030504020204" pitchFamily="34" charset="0"/>
                </a:rPr>
                <a:t>PROJECT STAFF</a:t>
              </a:r>
            </a:p>
            <a:p>
              <a:pPr algn="ctr"/>
              <a:r>
                <a:rPr lang="en-US" sz="1500" b="1">
                  <a:solidFill>
                    <a:schemeClr val="bg1"/>
                  </a:solidFill>
                  <a:latin typeface="Gotham Rounded Bold" panose="02000000000000000000" pitchFamily="2" charset="77"/>
                  <a:ea typeface="Open Sans Light" panose="020B0306030504020204" pitchFamily="34" charset="0"/>
                  <a:cs typeface="Open Sans Light" panose="020B0306030504020204" pitchFamily="34" charset="0"/>
                </a:rPr>
                <a:t>13</a:t>
              </a:r>
            </a:p>
          </p:txBody>
        </p:sp>
        <p:sp>
          <p:nvSpPr>
            <p:cNvPr id="268" name="TextBox 267">
              <a:extLst>
                <a:ext uri="{FF2B5EF4-FFF2-40B4-BE49-F238E27FC236}">
                  <a16:creationId xmlns:a16="http://schemas.microsoft.com/office/drawing/2014/main" id="{7ECF606C-6675-AB41-A78B-07B7D1337DBB}"/>
                </a:ext>
              </a:extLst>
            </p:cNvPr>
            <p:cNvSpPr txBox="1"/>
            <p:nvPr/>
          </p:nvSpPr>
          <p:spPr>
            <a:xfrm>
              <a:off x="9622727" y="4396980"/>
              <a:ext cx="1824217" cy="784830"/>
            </a:xfrm>
            <a:prstGeom prst="rect">
              <a:avLst/>
            </a:prstGeom>
            <a:noFill/>
          </p:spPr>
          <p:txBody>
            <a:bodyPr wrap="none" rtlCol="0">
              <a:spAutoFit/>
            </a:bodyPr>
            <a:lstStyle/>
            <a:p>
              <a:pPr algn="ctr"/>
              <a:r>
                <a:rPr lang="en-US" sz="1500" b="1">
                  <a:solidFill>
                    <a:schemeClr val="bg1"/>
                  </a:solidFill>
                  <a:latin typeface="Gotham Rounded Bold" panose="02000000000000000000" pitchFamily="2" charset="77"/>
                  <a:ea typeface="Open Sans Light" panose="020B0306030504020204" pitchFamily="34" charset="0"/>
                  <a:cs typeface="Open Sans Light" panose="020B0306030504020204" pitchFamily="34" charset="0"/>
                </a:rPr>
                <a:t>PROFESSIONAL</a:t>
              </a:r>
            </a:p>
            <a:p>
              <a:pPr algn="ctr"/>
              <a:r>
                <a:rPr lang="en-US" sz="1500" b="1">
                  <a:solidFill>
                    <a:schemeClr val="bg1"/>
                  </a:solidFill>
                  <a:latin typeface="Gotham Rounded Bold" panose="02000000000000000000" pitchFamily="2" charset="77"/>
                  <a:ea typeface="Open Sans Light" panose="020B0306030504020204" pitchFamily="34" charset="0"/>
                  <a:cs typeface="Open Sans Light" panose="020B0306030504020204" pitchFamily="34" charset="0"/>
                </a:rPr>
                <a:t>VOLUNTEERS</a:t>
              </a:r>
            </a:p>
            <a:p>
              <a:pPr algn="ctr"/>
              <a:r>
                <a:rPr lang="en-US" sz="1500" b="1">
                  <a:solidFill>
                    <a:schemeClr val="bg1"/>
                  </a:solidFill>
                  <a:latin typeface="Gotham Rounded Bold" panose="02000000000000000000" pitchFamily="2" charset="77"/>
                  <a:ea typeface="Open Sans Light" panose="020B0306030504020204" pitchFamily="34" charset="0"/>
                  <a:cs typeface="Open Sans Light" panose="020B0306030504020204" pitchFamily="34" charset="0"/>
                </a:rPr>
                <a:t>35</a:t>
              </a:r>
            </a:p>
          </p:txBody>
        </p:sp>
        <p:sp>
          <p:nvSpPr>
            <p:cNvPr id="269" name="TextBox 268">
              <a:extLst>
                <a:ext uri="{FF2B5EF4-FFF2-40B4-BE49-F238E27FC236}">
                  <a16:creationId xmlns:a16="http://schemas.microsoft.com/office/drawing/2014/main" id="{6814113D-5FD8-5049-931E-98850F821462}"/>
                </a:ext>
              </a:extLst>
            </p:cNvPr>
            <p:cNvSpPr txBox="1"/>
            <p:nvPr/>
          </p:nvSpPr>
          <p:spPr>
            <a:xfrm>
              <a:off x="9951916" y="3326620"/>
              <a:ext cx="1167627" cy="784830"/>
            </a:xfrm>
            <a:prstGeom prst="rect">
              <a:avLst/>
            </a:prstGeom>
            <a:noFill/>
          </p:spPr>
          <p:txBody>
            <a:bodyPr wrap="none" rtlCol="0">
              <a:spAutoFit/>
            </a:bodyPr>
            <a:lstStyle/>
            <a:p>
              <a:pPr algn="ctr"/>
              <a:r>
                <a:rPr lang="en-US" sz="1500" b="1">
                  <a:solidFill>
                    <a:schemeClr val="bg1"/>
                  </a:solidFill>
                  <a:latin typeface="Gotham Rounded Bold" panose="02000000000000000000" pitchFamily="2" charset="77"/>
                  <a:ea typeface="Open Sans Light" panose="020B0306030504020204" pitchFamily="34" charset="0"/>
                  <a:cs typeface="Open Sans Light" panose="020B0306030504020204" pitchFamily="34" charset="0"/>
                </a:rPr>
                <a:t>STUDENT</a:t>
              </a:r>
            </a:p>
            <a:p>
              <a:pPr algn="ctr"/>
              <a:endParaRPr lang="en-US" sz="1500" b="1">
                <a:solidFill>
                  <a:schemeClr val="bg1"/>
                </a:solidFill>
                <a:latin typeface="Gotham Rounded Bold" panose="02000000000000000000" pitchFamily="2" charset="77"/>
                <a:ea typeface="Open Sans Light" panose="020B0306030504020204" pitchFamily="34" charset="0"/>
                <a:cs typeface="Open Sans Light" panose="020B0306030504020204" pitchFamily="34" charset="0"/>
              </a:endParaRPr>
            </a:p>
            <a:p>
              <a:pPr algn="ctr"/>
              <a:r>
                <a:rPr lang="en-US" sz="1500" b="1">
                  <a:solidFill>
                    <a:schemeClr val="bg1"/>
                  </a:solidFill>
                  <a:latin typeface="Gotham Rounded Bold" panose="02000000000000000000" pitchFamily="2" charset="77"/>
                  <a:ea typeface="Open Sans Light" panose="020B0306030504020204" pitchFamily="34" charset="0"/>
                  <a:cs typeface="Open Sans Light" panose="020B0306030504020204" pitchFamily="34" charset="0"/>
                </a:rPr>
                <a:t>31</a:t>
              </a:r>
            </a:p>
          </p:txBody>
        </p:sp>
        <p:sp>
          <p:nvSpPr>
            <p:cNvPr id="270" name="TextBox 269">
              <a:extLst>
                <a:ext uri="{FF2B5EF4-FFF2-40B4-BE49-F238E27FC236}">
                  <a16:creationId xmlns:a16="http://schemas.microsoft.com/office/drawing/2014/main" id="{53321FC3-F602-EF4B-BF3A-A2364C7B6727}"/>
                </a:ext>
              </a:extLst>
            </p:cNvPr>
            <p:cNvSpPr txBox="1"/>
            <p:nvPr/>
          </p:nvSpPr>
          <p:spPr>
            <a:xfrm>
              <a:off x="9669009" y="6429883"/>
              <a:ext cx="1681551" cy="323165"/>
            </a:xfrm>
            <a:prstGeom prst="rect">
              <a:avLst/>
            </a:prstGeom>
            <a:noFill/>
          </p:spPr>
          <p:txBody>
            <a:bodyPr wrap="none" rtlCol="0">
              <a:spAutoFit/>
            </a:bodyPr>
            <a:lstStyle/>
            <a:p>
              <a:pPr algn="ctr"/>
              <a:r>
                <a:rPr lang="en-US" sz="1500" b="1">
                  <a:solidFill>
                    <a:schemeClr val="bg1"/>
                  </a:solidFill>
                  <a:latin typeface="Gotham Rounded Bold" panose="02000000000000000000" pitchFamily="2" charset="77"/>
                  <a:ea typeface="Open Sans Light" panose="020B0306030504020204" pitchFamily="34" charset="0"/>
                  <a:cs typeface="Open Sans Light" panose="020B0306030504020204" pitchFamily="34" charset="0"/>
                </a:rPr>
                <a:t>CORE  STAFF 5</a:t>
              </a:r>
            </a:p>
          </p:txBody>
        </p:sp>
        <p:pic>
          <p:nvPicPr>
            <p:cNvPr id="276" name="Picture 125">
              <a:extLst>
                <a:ext uri="{FF2B5EF4-FFF2-40B4-BE49-F238E27FC236}">
                  <a16:creationId xmlns:a16="http://schemas.microsoft.com/office/drawing/2014/main" id="{72BDBBEB-D39D-4607-8801-760EC125F5BA}"/>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824939" y="3340646"/>
              <a:ext cx="276981" cy="467284"/>
            </a:xfrm>
            <a:prstGeom prst="rect">
              <a:avLst/>
            </a:prstGeom>
          </p:spPr>
        </p:pic>
        <p:pic>
          <p:nvPicPr>
            <p:cNvPr id="277" name="Picture 126">
              <a:extLst>
                <a:ext uri="{FF2B5EF4-FFF2-40B4-BE49-F238E27FC236}">
                  <a16:creationId xmlns:a16="http://schemas.microsoft.com/office/drawing/2014/main" id="{295BB2F4-0266-496C-A830-728DBC2A776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055653" y="3340646"/>
              <a:ext cx="276981" cy="467284"/>
            </a:xfrm>
            <a:prstGeom prst="rect">
              <a:avLst/>
            </a:prstGeom>
          </p:spPr>
        </p:pic>
        <p:pic>
          <p:nvPicPr>
            <p:cNvPr id="278" name="Picture 127">
              <a:extLst>
                <a:ext uri="{FF2B5EF4-FFF2-40B4-BE49-F238E27FC236}">
                  <a16:creationId xmlns:a16="http://schemas.microsoft.com/office/drawing/2014/main" id="{5C481A8F-F29D-4BE0-B3A7-224E7F06099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286367" y="3340646"/>
              <a:ext cx="276981" cy="467284"/>
            </a:xfrm>
            <a:prstGeom prst="rect">
              <a:avLst/>
            </a:prstGeom>
          </p:spPr>
        </p:pic>
        <p:pic>
          <p:nvPicPr>
            <p:cNvPr id="279" name="Picture 128">
              <a:extLst>
                <a:ext uri="{FF2B5EF4-FFF2-40B4-BE49-F238E27FC236}">
                  <a16:creationId xmlns:a16="http://schemas.microsoft.com/office/drawing/2014/main" id="{48CFFAAC-4BC2-4BEE-8F94-1B727ADDB09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517081" y="3340646"/>
              <a:ext cx="276981" cy="467284"/>
            </a:xfrm>
            <a:prstGeom prst="rect">
              <a:avLst/>
            </a:prstGeom>
          </p:spPr>
        </p:pic>
        <p:pic>
          <p:nvPicPr>
            <p:cNvPr id="280" name="Picture 129">
              <a:extLst>
                <a:ext uri="{FF2B5EF4-FFF2-40B4-BE49-F238E27FC236}">
                  <a16:creationId xmlns:a16="http://schemas.microsoft.com/office/drawing/2014/main" id="{0B124AB3-3F6E-4DC4-9F13-3851FE0AD5E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747795" y="3340646"/>
              <a:ext cx="276981" cy="467284"/>
            </a:xfrm>
            <a:prstGeom prst="rect">
              <a:avLst/>
            </a:prstGeom>
          </p:spPr>
        </p:pic>
        <p:pic>
          <p:nvPicPr>
            <p:cNvPr id="281" name="Picture 130">
              <a:extLst>
                <a:ext uri="{FF2B5EF4-FFF2-40B4-BE49-F238E27FC236}">
                  <a16:creationId xmlns:a16="http://schemas.microsoft.com/office/drawing/2014/main" id="{6DE7CF79-5EE2-499C-B621-B3584029568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978510" y="3340646"/>
              <a:ext cx="276981" cy="467284"/>
            </a:xfrm>
            <a:prstGeom prst="rect">
              <a:avLst/>
            </a:prstGeom>
          </p:spPr>
        </p:pic>
        <p:pic>
          <p:nvPicPr>
            <p:cNvPr id="282" name="Picture 131">
              <a:extLst>
                <a:ext uri="{FF2B5EF4-FFF2-40B4-BE49-F238E27FC236}">
                  <a16:creationId xmlns:a16="http://schemas.microsoft.com/office/drawing/2014/main" id="{133B90B9-9E09-4680-956B-5731AC40230D}"/>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209224" y="3340646"/>
              <a:ext cx="276981" cy="467284"/>
            </a:xfrm>
            <a:prstGeom prst="rect">
              <a:avLst/>
            </a:prstGeom>
          </p:spPr>
        </p:pic>
        <p:pic>
          <p:nvPicPr>
            <p:cNvPr id="283" name="Picture 132">
              <a:extLst>
                <a:ext uri="{FF2B5EF4-FFF2-40B4-BE49-F238E27FC236}">
                  <a16:creationId xmlns:a16="http://schemas.microsoft.com/office/drawing/2014/main" id="{CA2597A7-E8DE-4705-956A-67D15A5B922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39938" y="3340646"/>
              <a:ext cx="276981" cy="467284"/>
            </a:xfrm>
            <a:prstGeom prst="rect">
              <a:avLst/>
            </a:prstGeom>
          </p:spPr>
        </p:pic>
        <p:pic>
          <p:nvPicPr>
            <p:cNvPr id="284" name="Picture 133">
              <a:extLst>
                <a:ext uri="{FF2B5EF4-FFF2-40B4-BE49-F238E27FC236}">
                  <a16:creationId xmlns:a16="http://schemas.microsoft.com/office/drawing/2014/main" id="{46331BBA-6B92-4FDC-B8C1-1C4D0073682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657952" y="3340646"/>
              <a:ext cx="276981" cy="467284"/>
            </a:xfrm>
            <a:prstGeom prst="rect">
              <a:avLst/>
            </a:prstGeom>
          </p:spPr>
        </p:pic>
        <p:pic>
          <p:nvPicPr>
            <p:cNvPr id="285" name="Picture 120">
              <a:extLst>
                <a:ext uri="{FF2B5EF4-FFF2-40B4-BE49-F238E27FC236}">
                  <a16:creationId xmlns:a16="http://schemas.microsoft.com/office/drawing/2014/main" id="{E381D49B-C45D-4294-A187-F4A128ADEBB7}"/>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68353" y="3338266"/>
              <a:ext cx="276981" cy="467284"/>
            </a:xfrm>
            <a:prstGeom prst="rect">
              <a:avLst/>
            </a:prstGeom>
          </p:spPr>
        </p:pic>
        <p:pic>
          <p:nvPicPr>
            <p:cNvPr id="286" name="Picture 86">
              <a:extLst>
                <a:ext uri="{FF2B5EF4-FFF2-40B4-BE49-F238E27FC236}">
                  <a16:creationId xmlns:a16="http://schemas.microsoft.com/office/drawing/2014/main" id="{56F8AF16-1D88-47F3-84E8-F500907CE5F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6820301" y="2872313"/>
              <a:ext cx="276981" cy="467284"/>
            </a:xfrm>
            <a:prstGeom prst="rect">
              <a:avLst/>
            </a:prstGeom>
          </p:spPr>
        </p:pic>
        <p:pic>
          <p:nvPicPr>
            <p:cNvPr id="287" name="Picture 88">
              <a:extLst>
                <a:ext uri="{FF2B5EF4-FFF2-40B4-BE49-F238E27FC236}">
                  <a16:creationId xmlns:a16="http://schemas.microsoft.com/office/drawing/2014/main" id="{D8B3D143-1903-4CEA-9848-3E8D09675E2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051015" y="2872313"/>
              <a:ext cx="276981" cy="467284"/>
            </a:xfrm>
            <a:prstGeom prst="rect">
              <a:avLst/>
            </a:prstGeom>
          </p:spPr>
        </p:pic>
        <p:pic>
          <p:nvPicPr>
            <p:cNvPr id="288" name="Picture 104">
              <a:extLst>
                <a:ext uri="{FF2B5EF4-FFF2-40B4-BE49-F238E27FC236}">
                  <a16:creationId xmlns:a16="http://schemas.microsoft.com/office/drawing/2014/main" id="{DC679A6F-3B26-4B2C-B55E-424F8C40F1C2}"/>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281729" y="2872313"/>
              <a:ext cx="276981" cy="467284"/>
            </a:xfrm>
            <a:prstGeom prst="rect">
              <a:avLst/>
            </a:prstGeom>
          </p:spPr>
        </p:pic>
        <p:pic>
          <p:nvPicPr>
            <p:cNvPr id="289" name="Picture 105">
              <a:extLst>
                <a:ext uri="{FF2B5EF4-FFF2-40B4-BE49-F238E27FC236}">
                  <a16:creationId xmlns:a16="http://schemas.microsoft.com/office/drawing/2014/main" id="{95E2FA0C-A56E-41E5-BD84-144EECAF46E4}"/>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512443" y="2872313"/>
              <a:ext cx="276981" cy="467284"/>
            </a:xfrm>
            <a:prstGeom prst="rect">
              <a:avLst/>
            </a:prstGeom>
          </p:spPr>
        </p:pic>
        <p:pic>
          <p:nvPicPr>
            <p:cNvPr id="290" name="Picture 110">
              <a:extLst>
                <a:ext uri="{FF2B5EF4-FFF2-40B4-BE49-F238E27FC236}">
                  <a16:creationId xmlns:a16="http://schemas.microsoft.com/office/drawing/2014/main" id="{3A7BBAFF-806C-46B2-9C51-9216B981526B}"/>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743157" y="2872313"/>
              <a:ext cx="276981" cy="467284"/>
            </a:xfrm>
            <a:prstGeom prst="rect">
              <a:avLst/>
            </a:prstGeom>
          </p:spPr>
        </p:pic>
        <p:pic>
          <p:nvPicPr>
            <p:cNvPr id="291" name="Picture 111">
              <a:extLst>
                <a:ext uri="{FF2B5EF4-FFF2-40B4-BE49-F238E27FC236}">
                  <a16:creationId xmlns:a16="http://schemas.microsoft.com/office/drawing/2014/main" id="{A2E2612D-4038-404C-85CA-7F3E4808864F}"/>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973872" y="2872313"/>
              <a:ext cx="276981" cy="467284"/>
            </a:xfrm>
            <a:prstGeom prst="rect">
              <a:avLst/>
            </a:prstGeom>
          </p:spPr>
        </p:pic>
        <p:pic>
          <p:nvPicPr>
            <p:cNvPr id="292" name="Picture 112">
              <a:extLst>
                <a:ext uri="{FF2B5EF4-FFF2-40B4-BE49-F238E27FC236}">
                  <a16:creationId xmlns:a16="http://schemas.microsoft.com/office/drawing/2014/main" id="{96A3F4A5-56C0-4B28-9037-C88CEE4FED3E}"/>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204586" y="2872313"/>
              <a:ext cx="276981" cy="467284"/>
            </a:xfrm>
            <a:prstGeom prst="rect">
              <a:avLst/>
            </a:prstGeom>
          </p:spPr>
        </p:pic>
        <p:pic>
          <p:nvPicPr>
            <p:cNvPr id="293" name="Picture 113">
              <a:extLst>
                <a:ext uri="{FF2B5EF4-FFF2-40B4-BE49-F238E27FC236}">
                  <a16:creationId xmlns:a16="http://schemas.microsoft.com/office/drawing/2014/main" id="{19CBEC57-A11B-4118-B255-093856B9643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435300" y="2872313"/>
              <a:ext cx="276981" cy="467284"/>
            </a:xfrm>
            <a:prstGeom prst="rect">
              <a:avLst/>
            </a:prstGeom>
          </p:spPr>
        </p:pic>
        <p:pic>
          <p:nvPicPr>
            <p:cNvPr id="294" name="Picture 114">
              <a:extLst>
                <a:ext uri="{FF2B5EF4-FFF2-40B4-BE49-F238E27FC236}">
                  <a16:creationId xmlns:a16="http://schemas.microsoft.com/office/drawing/2014/main" id="{0FE66E74-DCD0-4A24-956A-870E9C550DA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653315" y="2872313"/>
              <a:ext cx="276981" cy="467284"/>
            </a:xfrm>
            <a:prstGeom prst="rect">
              <a:avLst/>
            </a:prstGeom>
          </p:spPr>
        </p:pic>
        <p:pic>
          <p:nvPicPr>
            <p:cNvPr id="298" name="Picture 71">
              <a:extLst>
                <a:ext uri="{FF2B5EF4-FFF2-40B4-BE49-F238E27FC236}">
                  <a16:creationId xmlns:a16="http://schemas.microsoft.com/office/drawing/2014/main" id="{AF0F5A3D-F0AA-44FE-BA22-AF97F9B338F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497396" y="2379649"/>
              <a:ext cx="276981" cy="467284"/>
            </a:xfrm>
            <a:prstGeom prst="rect">
              <a:avLst/>
            </a:prstGeom>
          </p:spPr>
        </p:pic>
        <p:pic>
          <p:nvPicPr>
            <p:cNvPr id="299" name="Picture 72">
              <a:extLst>
                <a:ext uri="{FF2B5EF4-FFF2-40B4-BE49-F238E27FC236}">
                  <a16:creationId xmlns:a16="http://schemas.microsoft.com/office/drawing/2014/main" id="{122A2737-9145-4F85-87CC-593E9C925E79}"/>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728111" y="2379649"/>
              <a:ext cx="276981" cy="467284"/>
            </a:xfrm>
            <a:prstGeom prst="rect">
              <a:avLst/>
            </a:prstGeom>
          </p:spPr>
        </p:pic>
        <p:pic>
          <p:nvPicPr>
            <p:cNvPr id="300" name="Picture 73">
              <a:extLst>
                <a:ext uri="{FF2B5EF4-FFF2-40B4-BE49-F238E27FC236}">
                  <a16:creationId xmlns:a16="http://schemas.microsoft.com/office/drawing/2014/main" id="{BC50B247-E80F-4173-A1F7-5209C515820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7958825" y="2379649"/>
              <a:ext cx="276981" cy="467284"/>
            </a:xfrm>
            <a:prstGeom prst="rect">
              <a:avLst/>
            </a:prstGeom>
          </p:spPr>
        </p:pic>
        <p:pic>
          <p:nvPicPr>
            <p:cNvPr id="301" name="Picture 76">
              <a:extLst>
                <a:ext uri="{FF2B5EF4-FFF2-40B4-BE49-F238E27FC236}">
                  <a16:creationId xmlns:a16="http://schemas.microsoft.com/office/drawing/2014/main" id="{D51BE95F-BCC9-43DD-8EE1-40B92E139CD6}"/>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189539" y="2379649"/>
              <a:ext cx="276981" cy="467284"/>
            </a:xfrm>
            <a:prstGeom prst="rect">
              <a:avLst/>
            </a:prstGeom>
          </p:spPr>
        </p:pic>
        <p:pic>
          <p:nvPicPr>
            <p:cNvPr id="304" name="Picture 56">
              <a:extLst>
                <a:ext uri="{FF2B5EF4-FFF2-40B4-BE49-F238E27FC236}">
                  <a16:creationId xmlns:a16="http://schemas.microsoft.com/office/drawing/2014/main" id="{79E8CD50-2BF0-4D1F-9D9F-BAA781D391C5}"/>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8863714" y="2869933"/>
              <a:ext cx="276981" cy="467284"/>
            </a:xfrm>
            <a:prstGeom prst="rect">
              <a:avLst/>
            </a:prstGeom>
          </p:spPr>
        </p:pic>
      </p:grpSp>
      <p:sp>
        <p:nvSpPr>
          <p:cNvPr id="297" name="Shape 137">
            <a:extLst>
              <a:ext uri="{FF2B5EF4-FFF2-40B4-BE49-F238E27FC236}">
                <a16:creationId xmlns:a16="http://schemas.microsoft.com/office/drawing/2014/main" id="{575CCF9F-7904-8744-BDCB-04BC96170408}"/>
              </a:ext>
            </a:extLst>
          </p:cNvPr>
          <p:cNvSpPr/>
          <p:nvPr/>
        </p:nvSpPr>
        <p:spPr>
          <a:xfrm>
            <a:off x="1514953" y="3071596"/>
            <a:ext cx="2750890" cy="718143"/>
          </a:xfrm>
          <a:prstGeom prst="rect">
            <a:avLst/>
          </a:prstGeom>
          <a:ln w="12700">
            <a:miter lim="400000"/>
          </a:ln>
          <a:extLst>
            <a:ext uri="{C572A759-6A51-4108-AA02-DFA0A04FC94B}">
              <ma14:wrappingTextBoxFlag xmlns:ma14="http://schemas.microsoft.com/office/mac/drawingml/2011/main" xmlns="" val="1"/>
            </a:ext>
          </a:extLst>
        </p:spPr>
        <p:txBody>
          <a:bodyPr wrap="square" lIns="50799" tIns="50799" rIns="50799" bIns="50799" anchor="ctr">
            <a:spAutoFit/>
          </a:bodyPr>
          <a:lstStyle>
            <a:lvl1pPr algn="l">
              <a:defRPr sz="2800">
                <a:solidFill>
                  <a:srgbClr val="53585F"/>
                </a:solidFill>
              </a:defRPr>
            </a:lvl1pPr>
          </a:lstStyle>
          <a:p>
            <a:r>
              <a:rPr lang="en-US" sz="2000">
                <a:solidFill>
                  <a:srgbClr val="4E8192"/>
                </a:solidFill>
                <a:latin typeface="Gotham Rounded Bold" panose="02000000000000000000" pitchFamily="2" charset="77"/>
                <a:ea typeface="Open Sans" panose="020B0606030504020204" pitchFamily="34" charset="0"/>
                <a:cs typeface="Open Sans" panose="020B0606030504020204" pitchFamily="34" charset="0"/>
              </a:rPr>
              <a:t>Our growth</a:t>
            </a:r>
          </a:p>
          <a:p>
            <a:r>
              <a:rPr lang="en-US" sz="2000">
                <a:solidFill>
                  <a:srgbClr val="4E8192"/>
                </a:solidFill>
                <a:latin typeface="Open Sans" panose="020B0606030504020204" pitchFamily="34" charset="0"/>
                <a:ea typeface="Open Sans" panose="020B0606030504020204" pitchFamily="34" charset="0"/>
                <a:cs typeface="Open Sans" panose="020B0606030504020204" pitchFamily="34" charset="0"/>
              </a:rPr>
              <a:t>Over the last 3 years</a:t>
            </a:r>
            <a:endParaRPr lang="en-US" sz="2000">
              <a:solidFill>
                <a:srgbClr val="4C8293"/>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71" name="Groep 270">
            <a:extLst>
              <a:ext uri="{FF2B5EF4-FFF2-40B4-BE49-F238E27FC236}">
                <a16:creationId xmlns:a16="http://schemas.microsoft.com/office/drawing/2014/main" id="{CB8B7E43-916F-4C86-8A89-1B2B19C94C8D}"/>
              </a:ext>
            </a:extLst>
          </p:cNvPr>
          <p:cNvGrpSpPr/>
          <p:nvPr/>
        </p:nvGrpSpPr>
        <p:grpSpPr>
          <a:xfrm>
            <a:off x="1654" y="3139736"/>
            <a:ext cx="1484955" cy="1132002"/>
            <a:chOff x="1654" y="3139736"/>
            <a:chExt cx="1484955" cy="1132002"/>
          </a:xfrm>
        </p:grpSpPr>
        <p:sp>
          <p:nvSpPr>
            <p:cNvPr id="272" name="object 15">
              <a:extLst>
                <a:ext uri="{FF2B5EF4-FFF2-40B4-BE49-F238E27FC236}">
                  <a16:creationId xmlns:a16="http://schemas.microsoft.com/office/drawing/2014/main" id="{A322F92E-4CCA-4EF0-9239-471C0ED630F5}"/>
                </a:ext>
              </a:extLst>
            </p:cNvPr>
            <p:cNvSpPr/>
            <p:nvPr/>
          </p:nvSpPr>
          <p:spPr>
            <a:xfrm>
              <a:off x="1654" y="3139736"/>
              <a:ext cx="1484955" cy="1132002"/>
            </a:xfrm>
            <a:prstGeom prst="rect">
              <a:avLst/>
            </a:prstGeom>
            <a:blipFill>
              <a:blip r:embed="rId4" cstate="print"/>
              <a:stretch>
                <a:fillRect/>
              </a:stretch>
            </a:blipFill>
          </p:spPr>
          <p:txBody>
            <a:bodyPr wrap="square" lIns="0" tIns="0" rIns="0" bIns="0" rtlCol="0"/>
            <a:lstStyle/>
            <a:p>
              <a:endParaRPr sz="946"/>
            </a:p>
          </p:txBody>
        </p:sp>
        <p:sp>
          <p:nvSpPr>
            <p:cNvPr id="273" name="object 16">
              <a:extLst>
                <a:ext uri="{FF2B5EF4-FFF2-40B4-BE49-F238E27FC236}">
                  <a16:creationId xmlns:a16="http://schemas.microsoft.com/office/drawing/2014/main" id="{E56BE79D-3240-486C-830C-68D360F835F2}"/>
                </a:ext>
              </a:extLst>
            </p:cNvPr>
            <p:cNvSpPr/>
            <p:nvPr/>
          </p:nvSpPr>
          <p:spPr>
            <a:xfrm>
              <a:off x="12944" y="3165655"/>
              <a:ext cx="1313894" cy="530027"/>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sz="946"/>
            </a:p>
          </p:txBody>
        </p:sp>
        <p:sp>
          <p:nvSpPr>
            <p:cNvPr id="274" name="object 17">
              <a:extLst>
                <a:ext uri="{FF2B5EF4-FFF2-40B4-BE49-F238E27FC236}">
                  <a16:creationId xmlns:a16="http://schemas.microsoft.com/office/drawing/2014/main" id="{8E1EF4C5-0327-435E-8873-B2FDAF9796AC}"/>
                </a:ext>
              </a:extLst>
            </p:cNvPr>
            <p:cNvSpPr/>
            <p:nvPr/>
          </p:nvSpPr>
          <p:spPr>
            <a:xfrm>
              <a:off x="43130" y="3283218"/>
              <a:ext cx="1213274" cy="294901"/>
            </a:xfrm>
            <a:prstGeom prst="rect">
              <a:avLst/>
            </a:prstGeom>
            <a:blipFill>
              <a:blip r:embed="rId5" cstate="print"/>
              <a:stretch>
                <a:fillRect/>
              </a:stretch>
            </a:blipFill>
          </p:spPr>
          <p:txBody>
            <a:bodyPr wrap="square" lIns="0" tIns="0" rIns="0" bIns="0" rtlCol="0"/>
            <a:lstStyle/>
            <a:p>
              <a:endParaRPr sz="946"/>
            </a:p>
          </p:txBody>
        </p:sp>
      </p:grpSp>
    </p:spTree>
    <p:extLst>
      <p:ext uri="{BB962C8B-B14F-4D97-AF65-F5344CB8AC3E}">
        <p14:creationId xmlns:p14="http://schemas.microsoft.com/office/powerpoint/2010/main" val="9455542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hoek 14">
            <a:extLst>
              <a:ext uri="{FF2B5EF4-FFF2-40B4-BE49-F238E27FC236}">
                <a16:creationId xmlns:a16="http://schemas.microsoft.com/office/drawing/2014/main" id="{98F91F02-502B-064D-B020-E37BFF9A0FCA}"/>
              </a:ext>
            </a:extLst>
          </p:cNvPr>
          <p:cNvSpPr/>
          <p:nvPr/>
        </p:nvSpPr>
        <p:spPr>
          <a:xfrm>
            <a:off x="-2" y="1283464"/>
            <a:ext cx="12192001" cy="5591447"/>
          </a:xfrm>
          <a:prstGeom prst="rect">
            <a:avLst/>
          </a:prstGeom>
          <a:solidFill>
            <a:srgbClr val="F6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sp>
        <p:nvSpPr>
          <p:cNvPr id="4" name="Rectangle 3">
            <a:extLst>
              <a:ext uri="{FF2B5EF4-FFF2-40B4-BE49-F238E27FC236}">
                <a16:creationId xmlns:a16="http://schemas.microsoft.com/office/drawing/2014/main" id="{8AC02C52-84BD-B44D-8034-AC83A6330FF5}"/>
              </a:ext>
            </a:extLst>
          </p:cNvPr>
          <p:cNvSpPr/>
          <p:nvPr/>
        </p:nvSpPr>
        <p:spPr>
          <a:xfrm rot="10800000">
            <a:off x="-1" y="693"/>
            <a:ext cx="12192000" cy="1274954"/>
          </a:xfrm>
          <a:prstGeom prst="rect">
            <a:avLst/>
          </a:prstGeom>
          <a:solidFill>
            <a:srgbClr val="F6F0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Shape 137">
            <a:extLst>
              <a:ext uri="{FF2B5EF4-FFF2-40B4-BE49-F238E27FC236}">
                <a16:creationId xmlns:a16="http://schemas.microsoft.com/office/drawing/2014/main" id="{EA39AC1A-603F-144B-9E24-E96AE95F1F88}"/>
              </a:ext>
            </a:extLst>
          </p:cNvPr>
          <p:cNvSpPr/>
          <p:nvPr/>
        </p:nvSpPr>
        <p:spPr>
          <a:xfrm>
            <a:off x="1514953" y="3071596"/>
            <a:ext cx="2988636" cy="718143"/>
          </a:xfrm>
          <a:prstGeom prst="rect">
            <a:avLst/>
          </a:prstGeom>
          <a:ln w="12700">
            <a:miter lim="400000"/>
          </a:ln>
          <a:extLst>
            <a:ext uri="{C572A759-6A51-4108-AA02-DFA0A04FC94B}">
              <ma14:wrappingTextBoxFlag xmlns:ma14="http://schemas.microsoft.com/office/mac/drawingml/2011/main" xmlns="" val="1"/>
            </a:ext>
          </a:extLst>
        </p:spPr>
        <p:txBody>
          <a:bodyPr wrap="square" lIns="50799" tIns="50799" rIns="50799" bIns="50799" anchor="ctr">
            <a:spAutoFit/>
          </a:bodyPr>
          <a:lstStyle>
            <a:lvl1pPr algn="l">
              <a:defRPr sz="2800">
                <a:solidFill>
                  <a:srgbClr val="53585F"/>
                </a:solidFill>
              </a:defRPr>
            </a:lvl1pPr>
          </a:lstStyle>
          <a:p>
            <a:r>
              <a:rPr lang="en-US" sz="2000">
                <a:solidFill>
                  <a:srgbClr val="4E8192"/>
                </a:solidFill>
                <a:latin typeface="Gotham Rounded Bold" panose="02000000000000000000" pitchFamily="2" charset="77"/>
                <a:ea typeface="Open Sans" panose="020B0606030504020204" pitchFamily="34" charset="0"/>
                <a:cs typeface="Open Sans" panose="020B0606030504020204" pitchFamily="34" charset="0"/>
              </a:rPr>
              <a:t>Our team skills</a:t>
            </a:r>
          </a:p>
          <a:p>
            <a:r>
              <a:rPr lang="en-US" sz="2000">
                <a:solidFill>
                  <a:srgbClr val="4E8192"/>
                </a:solidFill>
                <a:latin typeface="Open Sans" panose="020B0606030504020204" pitchFamily="34" charset="0"/>
                <a:ea typeface="Open Sans" panose="020B0606030504020204" pitchFamily="34" charset="0"/>
                <a:cs typeface="Open Sans" panose="020B0606030504020204" pitchFamily="34" charset="0"/>
              </a:rPr>
              <a:t>Are cross pollinated </a:t>
            </a:r>
            <a:endParaRPr lang="en-US" sz="2000">
              <a:solidFill>
                <a:srgbClr val="4C8293"/>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ep 1">
            <a:extLst>
              <a:ext uri="{FF2B5EF4-FFF2-40B4-BE49-F238E27FC236}">
                <a16:creationId xmlns:a16="http://schemas.microsoft.com/office/drawing/2014/main" id="{590FA694-FD55-4C2B-904C-6771F579D923}"/>
              </a:ext>
            </a:extLst>
          </p:cNvPr>
          <p:cNvGrpSpPr/>
          <p:nvPr/>
        </p:nvGrpSpPr>
        <p:grpSpPr>
          <a:xfrm>
            <a:off x="5166184" y="1275648"/>
            <a:ext cx="6363219" cy="5047098"/>
            <a:chOff x="5166184" y="1275648"/>
            <a:chExt cx="6363219" cy="5047098"/>
          </a:xfrm>
        </p:grpSpPr>
        <p:sp>
          <p:nvSpPr>
            <p:cNvPr id="39" name="Rounded Rectangular Callout 38">
              <a:extLst>
                <a:ext uri="{FF2B5EF4-FFF2-40B4-BE49-F238E27FC236}">
                  <a16:creationId xmlns:a16="http://schemas.microsoft.com/office/drawing/2014/main" id="{60044A0D-53CD-4E46-A12B-E9BDD4FAFCA9}"/>
                </a:ext>
              </a:extLst>
            </p:cNvPr>
            <p:cNvSpPr/>
            <p:nvPr/>
          </p:nvSpPr>
          <p:spPr>
            <a:xfrm flipH="1">
              <a:off x="5166184" y="5172382"/>
              <a:ext cx="2876655" cy="1144910"/>
            </a:xfrm>
            <a:prstGeom prst="wedgeRoundRectCallout">
              <a:avLst>
                <a:gd name="adj1" fmla="val -65640"/>
                <a:gd name="adj2" fmla="val -26371"/>
                <a:gd name="adj3"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bg1"/>
                  </a:solidFill>
                  <a:latin typeface="Gotham Rounded Bold" panose="02000000000000000000" pitchFamily="2" charset="77"/>
                </a:rPr>
                <a:t>As part of 510 you are part of a larger network of skills</a:t>
              </a:r>
            </a:p>
          </p:txBody>
        </p:sp>
        <p:grpSp>
          <p:nvGrpSpPr>
            <p:cNvPr id="129" name="Groep 147">
              <a:extLst>
                <a:ext uri="{FF2B5EF4-FFF2-40B4-BE49-F238E27FC236}">
                  <a16:creationId xmlns:a16="http://schemas.microsoft.com/office/drawing/2014/main" id="{3A1831F1-FA36-4E43-9261-08FA0D47385A}"/>
                </a:ext>
              </a:extLst>
            </p:cNvPr>
            <p:cNvGrpSpPr/>
            <p:nvPr/>
          </p:nvGrpSpPr>
          <p:grpSpPr>
            <a:xfrm>
              <a:off x="6684191" y="1275648"/>
              <a:ext cx="4845212" cy="5047098"/>
              <a:chOff x="7202484" y="3638738"/>
              <a:chExt cx="26860023" cy="27979205"/>
            </a:xfrm>
          </p:grpSpPr>
          <p:cxnSp>
            <p:nvCxnSpPr>
              <p:cNvPr id="130" name="Rechte verbindingslijn 14">
                <a:extLst>
                  <a:ext uri="{FF2B5EF4-FFF2-40B4-BE49-F238E27FC236}">
                    <a16:creationId xmlns:a16="http://schemas.microsoft.com/office/drawing/2014/main" id="{6CB40413-0EDC-4247-BB3F-E838B745F621}"/>
                  </a:ext>
                </a:extLst>
              </p:cNvPr>
              <p:cNvCxnSpPr>
                <a:cxnSpLocks/>
              </p:cNvCxnSpPr>
              <p:nvPr/>
            </p:nvCxnSpPr>
            <p:spPr>
              <a:xfrm flipH="1" flipV="1">
                <a:off x="14893633" y="19546916"/>
                <a:ext cx="2496409" cy="4468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Rechte verbindingslijn 52">
                <a:extLst>
                  <a:ext uri="{FF2B5EF4-FFF2-40B4-BE49-F238E27FC236}">
                    <a16:creationId xmlns:a16="http://schemas.microsoft.com/office/drawing/2014/main" id="{8FF91BDB-6265-D142-BD96-A2148A060196}"/>
                  </a:ext>
                </a:extLst>
              </p:cNvPr>
              <p:cNvCxnSpPr>
                <a:cxnSpLocks/>
              </p:cNvCxnSpPr>
              <p:nvPr/>
            </p:nvCxnSpPr>
            <p:spPr>
              <a:xfrm flipH="1" flipV="1">
                <a:off x="10892295" y="15346124"/>
                <a:ext cx="816944" cy="15507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55">
                <a:extLst>
                  <a:ext uri="{FF2B5EF4-FFF2-40B4-BE49-F238E27FC236}">
                    <a16:creationId xmlns:a16="http://schemas.microsoft.com/office/drawing/2014/main" id="{D83D4AD5-3775-E04C-BEEA-BCCE5DABCFE7}"/>
                  </a:ext>
                </a:extLst>
              </p:cNvPr>
              <p:cNvCxnSpPr>
                <a:cxnSpLocks/>
              </p:cNvCxnSpPr>
              <p:nvPr/>
            </p:nvCxnSpPr>
            <p:spPr>
              <a:xfrm flipV="1">
                <a:off x="9619269" y="8312692"/>
                <a:ext cx="1273026" cy="283557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59">
                <a:extLst>
                  <a:ext uri="{FF2B5EF4-FFF2-40B4-BE49-F238E27FC236}">
                    <a16:creationId xmlns:a16="http://schemas.microsoft.com/office/drawing/2014/main" id="{6704C718-CC14-D945-BD58-385BA177C0D0}"/>
                  </a:ext>
                </a:extLst>
              </p:cNvPr>
              <p:cNvCxnSpPr>
                <a:cxnSpLocks/>
              </p:cNvCxnSpPr>
              <p:nvPr/>
            </p:nvCxnSpPr>
            <p:spPr>
              <a:xfrm flipV="1">
                <a:off x="14573469" y="5660649"/>
                <a:ext cx="3160450" cy="3887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63">
                <a:extLst>
                  <a:ext uri="{FF2B5EF4-FFF2-40B4-BE49-F238E27FC236}">
                    <a16:creationId xmlns:a16="http://schemas.microsoft.com/office/drawing/2014/main" id="{70A3AAA2-88AC-6A4A-915A-EB36C5119A0D}"/>
                  </a:ext>
                </a:extLst>
              </p:cNvPr>
              <p:cNvCxnSpPr>
                <a:cxnSpLocks/>
                <a:endCxn id="175" idx="6"/>
              </p:cNvCxnSpPr>
              <p:nvPr/>
            </p:nvCxnSpPr>
            <p:spPr>
              <a:xfrm flipH="1" flipV="1">
                <a:off x="22211424" y="6049429"/>
                <a:ext cx="6413682" cy="41291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Rechte verbindingslijn 67">
                <a:extLst>
                  <a:ext uri="{FF2B5EF4-FFF2-40B4-BE49-F238E27FC236}">
                    <a16:creationId xmlns:a16="http://schemas.microsoft.com/office/drawing/2014/main" id="{3542A37A-73B7-D547-AE58-DB96448DFDA2}"/>
                  </a:ext>
                </a:extLst>
              </p:cNvPr>
              <p:cNvCxnSpPr>
                <a:cxnSpLocks/>
              </p:cNvCxnSpPr>
              <p:nvPr/>
            </p:nvCxnSpPr>
            <p:spPr>
              <a:xfrm>
                <a:off x="12049424" y="13396205"/>
                <a:ext cx="2791154" cy="868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70">
                <a:extLst>
                  <a:ext uri="{FF2B5EF4-FFF2-40B4-BE49-F238E27FC236}">
                    <a16:creationId xmlns:a16="http://schemas.microsoft.com/office/drawing/2014/main" id="{EB62A47A-60A1-6540-8183-34E0BE274C6A}"/>
                  </a:ext>
                </a:extLst>
              </p:cNvPr>
              <p:cNvCxnSpPr>
                <a:cxnSpLocks/>
              </p:cNvCxnSpPr>
              <p:nvPr/>
            </p:nvCxnSpPr>
            <p:spPr>
              <a:xfrm flipV="1">
                <a:off x="14139394" y="15498524"/>
                <a:ext cx="1406191" cy="152545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73">
                <a:extLst>
                  <a:ext uri="{FF2B5EF4-FFF2-40B4-BE49-F238E27FC236}">
                    <a16:creationId xmlns:a16="http://schemas.microsoft.com/office/drawing/2014/main" id="{A839A62D-717B-8049-A0B9-84ADECE8CF66}"/>
                  </a:ext>
                </a:extLst>
              </p:cNvPr>
              <p:cNvCxnSpPr>
                <a:cxnSpLocks/>
              </p:cNvCxnSpPr>
              <p:nvPr/>
            </p:nvCxnSpPr>
            <p:spPr>
              <a:xfrm>
                <a:off x="17911137" y="15665591"/>
                <a:ext cx="839279" cy="22328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81">
                <a:extLst>
                  <a:ext uri="{FF2B5EF4-FFF2-40B4-BE49-F238E27FC236}">
                    <a16:creationId xmlns:a16="http://schemas.microsoft.com/office/drawing/2014/main" id="{FB333D6E-46A8-FD42-A8C0-1DC36E1E64B8}"/>
                  </a:ext>
                </a:extLst>
              </p:cNvPr>
              <p:cNvCxnSpPr>
                <a:cxnSpLocks/>
              </p:cNvCxnSpPr>
              <p:nvPr/>
            </p:nvCxnSpPr>
            <p:spPr>
              <a:xfrm flipH="1">
                <a:off x="11680782" y="7298430"/>
                <a:ext cx="6230355" cy="45101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85">
                <a:extLst>
                  <a:ext uri="{FF2B5EF4-FFF2-40B4-BE49-F238E27FC236}">
                    <a16:creationId xmlns:a16="http://schemas.microsoft.com/office/drawing/2014/main" id="{88249953-D576-E24D-9B5A-9A66444F19FC}"/>
                  </a:ext>
                </a:extLst>
              </p:cNvPr>
              <p:cNvCxnSpPr>
                <a:cxnSpLocks/>
              </p:cNvCxnSpPr>
              <p:nvPr/>
            </p:nvCxnSpPr>
            <p:spPr>
              <a:xfrm flipH="1" flipV="1">
                <a:off x="13839707" y="8484070"/>
                <a:ext cx="2034576" cy="29670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Rechte verbindingslijn 98">
                <a:extLst>
                  <a:ext uri="{FF2B5EF4-FFF2-40B4-BE49-F238E27FC236}">
                    <a16:creationId xmlns:a16="http://schemas.microsoft.com/office/drawing/2014/main" id="{5261BA24-98E2-4646-9237-C17C205A87E1}"/>
                  </a:ext>
                </a:extLst>
              </p:cNvPr>
              <p:cNvCxnSpPr>
                <a:cxnSpLocks/>
              </p:cNvCxnSpPr>
              <p:nvPr/>
            </p:nvCxnSpPr>
            <p:spPr>
              <a:xfrm flipV="1">
                <a:off x="19302850" y="12124636"/>
                <a:ext cx="1776911" cy="6309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Rechte verbindingslijn 107">
                <a:extLst>
                  <a:ext uri="{FF2B5EF4-FFF2-40B4-BE49-F238E27FC236}">
                    <a16:creationId xmlns:a16="http://schemas.microsoft.com/office/drawing/2014/main" id="{1A6578D3-7402-6445-829D-7235E47A4CF5}"/>
                  </a:ext>
                </a:extLst>
              </p:cNvPr>
              <p:cNvCxnSpPr>
                <a:cxnSpLocks/>
              </p:cNvCxnSpPr>
              <p:nvPr/>
            </p:nvCxnSpPr>
            <p:spPr>
              <a:xfrm>
                <a:off x="24119346" y="13473756"/>
                <a:ext cx="895829" cy="18222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Rechte verbindingslijn 109">
                <a:extLst>
                  <a:ext uri="{FF2B5EF4-FFF2-40B4-BE49-F238E27FC236}">
                    <a16:creationId xmlns:a16="http://schemas.microsoft.com/office/drawing/2014/main" id="{C4E6A6F0-08CA-BC4B-B705-203845852428}"/>
                  </a:ext>
                </a:extLst>
              </p:cNvPr>
              <p:cNvCxnSpPr>
                <a:cxnSpLocks/>
                <a:endCxn id="175" idx="5"/>
              </p:cNvCxnSpPr>
              <p:nvPr/>
            </p:nvCxnSpPr>
            <p:spPr>
              <a:xfrm flipH="1" flipV="1">
                <a:off x="21505349" y="7754045"/>
                <a:ext cx="951504" cy="16771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110">
                <a:extLst>
                  <a:ext uri="{FF2B5EF4-FFF2-40B4-BE49-F238E27FC236}">
                    <a16:creationId xmlns:a16="http://schemas.microsoft.com/office/drawing/2014/main" id="{4FA00697-A902-2043-BC8E-F249694DEF17}"/>
                  </a:ext>
                </a:extLst>
              </p:cNvPr>
              <p:cNvCxnSpPr>
                <a:cxnSpLocks/>
                <a:stCxn id="185" idx="6"/>
                <a:endCxn id="173" idx="2"/>
              </p:cNvCxnSpPr>
              <p:nvPr/>
            </p:nvCxnSpPr>
            <p:spPr>
              <a:xfrm>
                <a:off x="25615459" y="11488913"/>
                <a:ext cx="1672511" cy="5604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11">
                <a:extLst>
                  <a:ext uri="{FF2B5EF4-FFF2-40B4-BE49-F238E27FC236}">
                    <a16:creationId xmlns:a16="http://schemas.microsoft.com/office/drawing/2014/main" id="{BA54E37E-0DF1-CF44-B0A3-C5F24251E8D3}"/>
                  </a:ext>
                </a:extLst>
              </p:cNvPr>
              <p:cNvCxnSpPr>
                <a:cxnSpLocks/>
              </p:cNvCxnSpPr>
              <p:nvPr/>
            </p:nvCxnSpPr>
            <p:spPr>
              <a:xfrm flipV="1">
                <a:off x="27287970" y="14010260"/>
                <a:ext cx="1284257" cy="15491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Rechte verbindingslijn 112">
                <a:extLst>
                  <a:ext uri="{FF2B5EF4-FFF2-40B4-BE49-F238E27FC236}">
                    <a16:creationId xmlns:a16="http://schemas.microsoft.com/office/drawing/2014/main" id="{765918F8-3B38-F341-8F0D-23833EA0C107}"/>
                  </a:ext>
                </a:extLst>
              </p:cNvPr>
              <p:cNvCxnSpPr>
                <a:cxnSpLocks/>
              </p:cNvCxnSpPr>
              <p:nvPr/>
            </p:nvCxnSpPr>
            <p:spPr>
              <a:xfrm flipV="1">
                <a:off x="17999869" y="8186700"/>
                <a:ext cx="1204915" cy="3264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Rechte verbindingslijn 113">
                <a:extLst>
                  <a:ext uri="{FF2B5EF4-FFF2-40B4-BE49-F238E27FC236}">
                    <a16:creationId xmlns:a16="http://schemas.microsoft.com/office/drawing/2014/main" id="{172060E8-FE58-034C-86D1-3AD6362DB5CD}"/>
                  </a:ext>
                </a:extLst>
              </p:cNvPr>
              <p:cNvCxnSpPr>
                <a:cxnSpLocks/>
              </p:cNvCxnSpPr>
              <p:nvPr/>
            </p:nvCxnSpPr>
            <p:spPr>
              <a:xfrm>
                <a:off x="30512084" y="14192344"/>
                <a:ext cx="724169" cy="217046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Rechte verbindingslijn 114">
                <a:extLst>
                  <a:ext uri="{FF2B5EF4-FFF2-40B4-BE49-F238E27FC236}">
                    <a16:creationId xmlns:a16="http://schemas.microsoft.com/office/drawing/2014/main" id="{E97A9338-B1DF-D245-9A98-5456E110DBA3}"/>
                  </a:ext>
                </a:extLst>
              </p:cNvPr>
              <p:cNvCxnSpPr>
                <a:cxnSpLocks/>
              </p:cNvCxnSpPr>
              <p:nvPr/>
            </p:nvCxnSpPr>
            <p:spPr>
              <a:xfrm flipV="1">
                <a:off x="21512316" y="18290376"/>
                <a:ext cx="2391294" cy="13419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Rechte verbindingslijn 125">
                <a:extLst>
                  <a:ext uri="{FF2B5EF4-FFF2-40B4-BE49-F238E27FC236}">
                    <a16:creationId xmlns:a16="http://schemas.microsoft.com/office/drawing/2014/main" id="{C677FE53-D1F0-2C48-87E2-53C4C37A9C22}"/>
                  </a:ext>
                </a:extLst>
              </p:cNvPr>
              <p:cNvCxnSpPr>
                <a:cxnSpLocks/>
              </p:cNvCxnSpPr>
              <p:nvPr/>
            </p:nvCxnSpPr>
            <p:spPr>
              <a:xfrm flipV="1">
                <a:off x="20611816" y="13670759"/>
                <a:ext cx="1764747" cy="45234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Rechte verbindingslijn 128">
                <a:extLst>
                  <a:ext uri="{FF2B5EF4-FFF2-40B4-BE49-F238E27FC236}">
                    <a16:creationId xmlns:a16="http://schemas.microsoft.com/office/drawing/2014/main" id="{8FE4A271-7E8B-954C-8023-84D8B748760F}"/>
                  </a:ext>
                </a:extLst>
              </p:cNvPr>
              <p:cNvCxnSpPr>
                <a:cxnSpLocks/>
              </p:cNvCxnSpPr>
              <p:nvPr/>
            </p:nvCxnSpPr>
            <p:spPr>
              <a:xfrm flipH="1" flipV="1">
                <a:off x="27869509" y="17883778"/>
                <a:ext cx="1558401" cy="4501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Rechte verbindingslijn 129">
                <a:extLst>
                  <a:ext uri="{FF2B5EF4-FFF2-40B4-BE49-F238E27FC236}">
                    <a16:creationId xmlns:a16="http://schemas.microsoft.com/office/drawing/2014/main" id="{BF40ADBA-4D67-074E-B6CB-23D1D6A18A5F}"/>
                  </a:ext>
                </a:extLst>
              </p:cNvPr>
              <p:cNvCxnSpPr>
                <a:cxnSpLocks/>
              </p:cNvCxnSpPr>
              <p:nvPr/>
            </p:nvCxnSpPr>
            <p:spPr>
              <a:xfrm>
                <a:off x="21079761" y="21077419"/>
                <a:ext cx="2314401" cy="12772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Rechte verbindingslijn 130">
                <a:extLst>
                  <a:ext uri="{FF2B5EF4-FFF2-40B4-BE49-F238E27FC236}">
                    <a16:creationId xmlns:a16="http://schemas.microsoft.com/office/drawing/2014/main" id="{1109CCF7-0504-D941-9765-C3C90CE7E8EE}"/>
                  </a:ext>
                </a:extLst>
              </p:cNvPr>
              <p:cNvCxnSpPr>
                <a:cxnSpLocks/>
              </p:cNvCxnSpPr>
              <p:nvPr/>
            </p:nvCxnSpPr>
            <p:spPr>
              <a:xfrm flipV="1">
                <a:off x="25541692" y="18958458"/>
                <a:ext cx="89856" cy="21189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Rechte verbindingslijn 131">
                <a:extLst>
                  <a:ext uri="{FF2B5EF4-FFF2-40B4-BE49-F238E27FC236}">
                    <a16:creationId xmlns:a16="http://schemas.microsoft.com/office/drawing/2014/main" id="{89671127-8BE6-384A-B870-B158D58E9E64}"/>
                  </a:ext>
                </a:extLst>
              </p:cNvPr>
              <p:cNvCxnSpPr>
                <a:cxnSpLocks/>
              </p:cNvCxnSpPr>
              <p:nvPr/>
            </p:nvCxnSpPr>
            <p:spPr>
              <a:xfrm flipV="1">
                <a:off x="27340108" y="20265264"/>
                <a:ext cx="2683897" cy="196846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Rechte verbindingslijn 132">
                <a:extLst>
                  <a:ext uri="{FF2B5EF4-FFF2-40B4-BE49-F238E27FC236}">
                    <a16:creationId xmlns:a16="http://schemas.microsoft.com/office/drawing/2014/main" id="{A4764768-A48C-5941-9CC2-45E925B7C705}"/>
                  </a:ext>
                </a:extLst>
              </p:cNvPr>
              <p:cNvCxnSpPr>
                <a:cxnSpLocks/>
              </p:cNvCxnSpPr>
              <p:nvPr/>
            </p:nvCxnSpPr>
            <p:spPr>
              <a:xfrm>
                <a:off x="19204784" y="14517706"/>
                <a:ext cx="4453094" cy="20626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Rechte verbindingslijn 135">
                <a:extLst>
                  <a:ext uri="{FF2B5EF4-FFF2-40B4-BE49-F238E27FC236}">
                    <a16:creationId xmlns:a16="http://schemas.microsoft.com/office/drawing/2014/main" id="{2F8A8FC3-3213-064D-A44E-7AA2A62C2E9A}"/>
                  </a:ext>
                </a:extLst>
              </p:cNvPr>
              <p:cNvCxnSpPr>
                <a:cxnSpLocks/>
                <a:endCxn id="183" idx="4"/>
              </p:cNvCxnSpPr>
              <p:nvPr/>
            </p:nvCxnSpPr>
            <p:spPr>
              <a:xfrm flipV="1">
                <a:off x="19376834" y="22545827"/>
                <a:ext cx="63400" cy="42569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Rechte verbindingslijn 139">
                <a:extLst>
                  <a:ext uri="{FF2B5EF4-FFF2-40B4-BE49-F238E27FC236}">
                    <a16:creationId xmlns:a16="http://schemas.microsoft.com/office/drawing/2014/main" id="{C9B50132-3A72-4A46-B716-894683E53FBD}"/>
                  </a:ext>
                </a:extLst>
              </p:cNvPr>
              <p:cNvCxnSpPr>
                <a:cxnSpLocks/>
              </p:cNvCxnSpPr>
              <p:nvPr/>
            </p:nvCxnSpPr>
            <p:spPr>
              <a:xfrm flipV="1">
                <a:off x="19618235" y="24135348"/>
                <a:ext cx="3986955" cy="26674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6" name="Groep 144">
                <a:extLst>
                  <a:ext uri="{FF2B5EF4-FFF2-40B4-BE49-F238E27FC236}">
                    <a16:creationId xmlns:a16="http://schemas.microsoft.com/office/drawing/2014/main" id="{0DE2689A-6334-E745-A99D-953529146D5C}"/>
                  </a:ext>
                </a:extLst>
              </p:cNvPr>
              <p:cNvGrpSpPr/>
              <p:nvPr/>
            </p:nvGrpSpPr>
            <p:grpSpPr>
              <a:xfrm>
                <a:off x="7202484" y="3638738"/>
                <a:ext cx="26860023" cy="21736664"/>
                <a:chOff x="7202484" y="3638738"/>
                <a:chExt cx="26860023" cy="21736664"/>
              </a:xfrm>
            </p:grpSpPr>
            <p:sp>
              <p:nvSpPr>
                <p:cNvPr id="158" name="Oval 157">
                  <a:extLst>
                    <a:ext uri="{FF2B5EF4-FFF2-40B4-BE49-F238E27FC236}">
                      <a16:creationId xmlns:a16="http://schemas.microsoft.com/office/drawing/2014/main" id="{C7FBAC0C-2190-1A4B-B2F3-53C6936F01F4}"/>
                    </a:ext>
                  </a:extLst>
                </p:cNvPr>
                <p:cNvSpPr/>
                <p:nvPr/>
              </p:nvSpPr>
              <p:spPr>
                <a:xfrm>
                  <a:off x="23004849" y="20554020"/>
                  <a:ext cx="4821382" cy="4821382"/>
                </a:xfrm>
                <a:prstGeom prst="ellipse">
                  <a:avLst/>
                </a:prstGeom>
                <a:solidFill>
                  <a:srgbClr val="8F76B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grpSp>
              <p:nvGrpSpPr>
                <p:cNvPr id="159" name="Groep 143">
                  <a:extLst>
                    <a:ext uri="{FF2B5EF4-FFF2-40B4-BE49-F238E27FC236}">
                      <a16:creationId xmlns:a16="http://schemas.microsoft.com/office/drawing/2014/main" id="{2CCA98B5-4B84-4141-9556-2E0E5C688D42}"/>
                    </a:ext>
                  </a:extLst>
                </p:cNvPr>
                <p:cNvGrpSpPr/>
                <p:nvPr/>
              </p:nvGrpSpPr>
              <p:grpSpPr>
                <a:xfrm>
                  <a:off x="7202484" y="3638738"/>
                  <a:ext cx="26860023" cy="20749145"/>
                  <a:chOff x="7202484" y="3638738"/>
                  <a:chExt cx="26860023" cy="20749145"/>
                </a:xfrm>
              </p:grpSpPr>
              <p:grpSp>
                <p:nvGrpSpPr>
                  <p:cNvPr id="160" name="Groep 2">
                    <a:extLst>
                      <a:ext uri="{FF2B5EF4-FFF2-40B4-BE49-F238E27FC236}">
                        <a16:creationId xmlns:a16="http://schemas.microsoft.com/office/drawing/2014/main" id="{25047A40-1EA4-DB4E-9D0E-4F9D53DFAF50}"/>
                      </a:ext>
                    </a:extLst>
                  </p:cNvPr>
                  <p:cNvGrpSpPr/>
                  <p:nvPr/>
                </p:nvGrpSpPr>
                <p:grpSpPr>
                  <a:xfrm>
                    <a:off x="7202484" y="10844209"/>
                    <a:ext cx="5271435" cy="4821382"/>
                    <a:chOff x="7202484" y="10844209"/>
                    <a:chExt cx="5271435" cy="4821382"/>
                  </a:xfrm>
                </p:grpSpPr>
                <p:sp>
                  <p:nvSpPr>
                    <p:cNvPr id="189" name="Oval 188">
                      <a:extLst>
                        <a:ext uri="{FF2B5EF4-FFF2-40B4-BE49-F238E27FC236}">
                          <a16:creationId xmlns:a16="http://schemas.microsoft.com/office/drawing/2014/main" id="{6BE7D6D8-9151-ED44-95C5-DF873AF525BC}"/>
                        </a:ext>
                      </a:extLst>
                    </p:cNvPr>
                    <p:cNvSpPr/>
                    <p:nvPr/>
                  </p:nvSpPr>
                  <p:spPr>
                    <a:xfrm>
                      <a:off x="7427511" y="10844209"/>
                      <a:ext cx="4821382" cy="4821382"/>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90" name="Rectangle 189">
                      <a:extLst>
                        <a:ext uri="{FF2B5EF4-FFF2-40B4-BE49-F238E27FC236}">
                          <a16:creationId xmlns:a16="http://schemas.microsoft.com/office/drawing/2014/main" id="{CDEA9029-664D-E848-BF5B-0FF2EF2D0F69}"/>
                        </a:ext>
                      </a:extLst>
                    </p:cNvPr>
                    <p:cNvSpPr/>
                    <p:nvPr/>
                  </p:nvSpPr>
                  <p:spPr>
                    <a:xfrm>
                      <a:off x="7202484" y="12958169"/>
                      <a:ext cx="5271435" cy="1109029"/>
                    </a:xfrm>
                    <a:prstGeom prst="rect">
                      <a:avLst/>
                    </a:prstGeom>
                    <a:ln w="28575">
                      <a:noFill/>
                    </a:ln>
                  </p:spPr>
                  <p:txBody>
                    <a:bodyPr wrap="none">
                      <a:spAutoFit/>
                    </a:bodyPr>
                    <a:lstStyle/>
                    <a:p>
                      <a:pPr algn="ctr"/>
                      <a:r>
                        <a:rPr lang="en-US" sz="700">
                          <a:solidFill>
                            <a:schemeClr val="bg1"/>
                          </a:solidFill>
                          <a:latin typeface="Gotham Rounded Bold" pitchFamily="50" charset="0"/>
                        </a:rPr>
                        <a:t>ECONOMETRICS</a:t>
                      </a:r>
                    </a:p>
                  </p:txBody>
                </p:sp>
              </p:grpSp>
              <p:grpSp>
                <p:nvGrpSpPr>
                  <p:cNvPr id="161" name="Groep 10">
                    <a:extLst>
                      <a:ext uri="{FF2B5EF4-FFF2-40B4-BE49-F238E27FC236}">
                        <a16:creationId xmlns:a16="http://schemas.microsoft.com/office/drawing/2014/main" id="{857E2E75-EA3F-B149-99A4-2E60555692D4}"/>
                      </a:ext>
                    </a:extLst>
                  </p:cNvPr>
                  <p:cNvGrpSpPr/>
                  <p:nvPr/>
                </p:nvGrpSpPr>
                <p:grpSpPr>
                  <a:xfrm>
                    <a:off x="14679048" y="11184579"/>
                    <a:ext cx="4821382" cy="4821382"/>
                    <a:chOff x="14679048" y="11184579"/>
                    <a:chExt cx="4821382" cy="4821382"/>
                  </a:xfrm>
                </p:grpSpPr>
                <p:sp>
                  <p:nvSpPr>
                    <p:cNvPr id="187" name="Oval 186">
                      <a:extLst>
                        <a:ext uri="{FF2B5EF4-FFF2-40B4-BE49-F238E27FC236}">
                          <a16:creationId xmlns:a16="http://schemas.microsoft.com/office/drawing/2014/main" id="{70ED847E-4844-3644-97DA-78A48D4D76F8}"/>
                        </a:ext>
                      </a:extLst>
                    </p:cNvPr>
                    <p:cNvSpPr/>
                    <p:nvPr/>
                  </p:nvSpPr>
                  <p:spPr>
                    <a:xfrm>
                      <a:off x="14679048" y="11184579"/>
                      <a:ext cx="4821382" cy="4821382"/>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88" name="Rectangle 187">
                      <a:extLst>
                        <a:ext uri="{FF2B5EF4-FFF2-40B4-BE49-F238E27FC236}">
                          <a16:creationId xmlns:a16="http://schemas.microsoft.com/office/drawing/2014/main" id="{EADEB509-67DB-C449-92AE-23A6BF8F7614}"/>
                        </a:ext>
                      </a:extLst>
                    </p:cNvPr>
                    <p:cNvSpPr/>
                    <p:nvPr/>
                  </p:nvSpPr>
                  <p:spPr>
                    <a:xfrm>
                      <a:off x="15404375" y="12948105"/>
                      <a:ext cx="3307535" cy="1706199"/>
                    </a:xfrm>
                    <a:prstGeom prst="rect">
                      <a:avLst/>
                    </a:prstGeom>
                    <a:ln w="28575">
                      <a:solidFill>
                        <a:schemeClr val="tx1"/>
                      </a:solidFill>
                    </a:ln>
                  </p:spPr>
                  <p:txBody>
                    <a:bodyPr wrap="none">
                      <a:spAutoFit/>
                    </a:bodyPr>
                    <a:lstStyle/>
                    <a:p>
                      <a:pPr algn="ctr"/>
                      <a:r>
                        <a:rPr lang="en-US" sz="700">
                          <a:solidFill>
                            <a:schemeClr val="bg1"/>
                          </a:solidFill>
                          <a:latin typeface="Gotham Rounded Bold" pitchFamily="50" charset="0"/>
                        </a:rPr>
                        <a:t>DATA</a:t>
                      </a:r>
                    </a:p>
                    <a:p>
                      <a:pPr algn="ctr"/>
                      <a:r>
                        <a:rPr lang="en-US" sz="700">
                          <a:solidFill>
                            <a:schemeClr val="bg1"/>
                          </a:solidFill>
                          <a:latin typeface="Gotham Rounded Bold" pitchFamily="50" charset="0"/>
                        </a:rPr>
                        <a:t>SCIENCE</a:t>
                      </a:r>
                    </a:p>
                  </p:txBody>
                </p:sp>
              </p:grpSp>
              <p:grpSp>
                <p:nvGrpSpPr>
                  <p:cNvPr id="162" name="Groep 8">
                    <a:extLst>
                      <a:ext uri="{FF2B5EF4-FFF2-40B4-BE49-F238E27FC236}">
                        <a16:creationId xmlns:a16="http://schemas.microsoft.com/office/drawing/2014/main" id="{6C2A0381-1B96-E84A-BC16-72F32AE7B17E}"/>
                      </a:ext>
                    </a:extLst>
                  </p:cNvPr>
                  <p:cNvGrpSpPr/>
                  <p:nvPr/>
                </p:nvGrpSpPr>
                <p:grpSpPr>
                  <a:xfrm>
                    <a:off x="20348447" y="9078225"/>
                    <a:ext cx="5803124" cy="4821383"/>
                    <a:chOff x="19888116" y="11647869"/>
                    <a:chExt cx="5183894" cy="4306910"/>
                  </a:xfrm>
                </p:grpSpPr>
                <p:sp>
                  <p:nvSpPr>
                    <p:cNvPr id="185" name="Oval 184">
                      <a:extLst>
                        <a:ext uri="{FF2B5EF4-FFF2-40B4-BE49-F238E27FC236}">
                          <a16:creationId xmlns:a16="http://schemas.microsoft.com/office/drawing/2014/main" id="{1F896893-8E2F-3D4E-919A-0763A96E3BBE}"/>
                        </a:ext>
                      </a:extLst>
                    </p:cNvPr>
                    <p:cNvSpPr/>
                    <p:nvPr/>
                  </p:nvSpPr>
                  <p:spPr>
                    <a:xfrm>
                      <a:off x="20286194" y="11647869"/>
                      <a:ext cx="4306910" cy="430691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86" name="Rectangle 185">
                      <a:extLst>
                        <a:ext uri="{FF2B5EF4-FFF2-40B4-BE49-F238E27FC236}">
                          <a16:creationId xmlns:a16="http://schemas.microsoft.com/office/drawing/2014/main" id="{A49013C2-953F-1B4D-A76F-7F21376BB866}"/>
                        </a:ext>
                      </a:extLst>
                    </p:cNvPr>
                    <p:cNvSpPr/>
                    <p:nvPr/>
                  </p:nvSpPr>
                  <p:spPr>
                    <a:xfrm>
                      <a:off x="19888116" y="12848427"/>
                      <a:ext cx="5183894" cy="2057580"/>
                    </a:xfrm>
                    <a:prstGeom prst="rect">
                      <a:avLst/>
                    </a:prstGeom>
                    <a:ln w="28575">
                      <a:noFill/>
                    </a:ln>
                  </p:spPr>
                  <p:txBody>
                    <a:bodyPr wrap="square">
                      <a:spAutoFit/>
                    </a:bodyPr>
                    <a:lstStyle/>
                    <a:p>
                      <a:pPr algn="ctr"/>
                      <a:r>
                        <a:rPr lang="en-US" sz="700">
                          <a:solidFill>
                            <a:schemeClr val="bg1"/>
                          </a:solidFill>
                          <a:latin typeface="Gotham Rounded Bold" pitchFamily="50" charset="0"/>
                        </a:rPr>
                        <a:t>GEOGRAPHIC</a:t>
                      </a:r>
                    </a:p>
                    <a:p>
                      <a:pPr algn="ctr"/>
                      <a:r>
                        <a:rPr lang="en-US" sz="700">
                          <a:solidFill>
                            <a:schemeClr val="bg1"/>
                          </a:solidFill>
                          <a:latin typeface="Gotham Rounded Bold" pitchFamily="50" charset="0"/>
                        </a:rPr>
                        <a:t>INFORMATION </a:t>
                      </a:r>
                    </a:p>
                    <a:p>
                      <a:pPr algn="ctr"/>
                      <a:r>
                        <a:rPr lang="en-US" sz="700">
                          <a:solidFill>
                            <a:schemeClr val="bg1"/>
                          </a:solidFill>
                          <a:latin typeface="Gotham Rounded Bold" pitchFamily="50" charset="0"/>
                        </a:rPr>
                        <a:t>SYSTEMS</a:t>
                      </a:r>
                    </a:p>
                  </p:txBody>
                </p:sp>
              </p:grpSp>
              <p:grpSp>
                <p:nvGrpSpPr>
                  <p:cNvPr id="163" name="Groep 9">
                    <a:extLst>
                      <a:ext uri="{FF2B5EF4-FFF2-40B4-BE49-F238E27FC236}">
                        <a16:creationId xmlns:a16="http://schemas.microsoft.com/office/drawing/2014/main" id="{BFE80202-0658-444F-A8E0-8F6DEE88E579}"/>
                      </a:ext>
                    </a:extLst>
                  </p:cNvPr>
                  <p:cNvGrpSpPr/>
                  <p:nvPr/>
                </p:nvGrpSpPr>
                <p:grpSpPr>
                  <a:xfrm>
                    <a:off x="17029543" y="17724445"/>
                    <a:ext cx="4821382" cy="4821382"/>
                    <a:chOff x="17029543" y="17724445"/>
                    <a:chExt cx="4821382" cy="4821382"/>
                  </a:xfrm>
                </p:grpSpPr>
                <p:sp>
                  <p:nvSpPr>
                    <p:cNvPr id="183" name="Oval 182">
                      <a:extLst>
                        <a:ext uri="{FF2B5EF4-FFF2-40B4-BE49-F238E27FC236}">
                          <a16:creationId xmlns:a16="http://schemas.microsoft.com/office/drawing/2014/main" id="{3E3B2D07-C571-3847-BD05-E05439605129}"/>
                        </a:ext>
                      </a:extLst>
                    </p:cNvPr>
                    <p:cNvSpPr/>
                    <p:nvPr/>
                  </p:nvSpPr>
                  <p:spPr>
                    <a:xfrm>
                      <a:off x="17029543" y="17724445"/>
                      <a:ext cx="4821382" cy="4821382"/>
                    </a:xfrm>
                    <a:prstGeom prst="ellipse">
                      <a:avLst/>
                    </a:prstGeom>
                    <a:solidFill>
                      <a:srgbClr val="3049F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84" name="Rectangle 183">
                      <a:extLst>
                        <a:ext uri="{FF2B5EF4-FFF2-40B4-BE49-F238E27FC236}">
                          <a16:creationId xmlns:a16="http://schemas.microsoft.com/office/drawing/2014/main" id="{AED9D4BB-5C74-C244-B1B0-4336C0A9492E}"/>
                        </a:ext>
                      </a:extLst>
                    </p:cNvPr>
                    <p:cNvSpPr/>
                    <p:nvPr/>
                  </p:nvSpPr>
                  <p:spPr>
                    <a:xfrm>
                      <a:off x="17470183" y="19179413"/>
                      <a:ext cx="3925610" cy="2303364"/>
                    </a:xfrm>
                    <a:prstGeom prst="rect">
                      <a:avLst/>
                    </a:prstGeom>
                    <a:ln w="28575">
                      <a:noFill/>
                    </a:ln>
                  </p:spPr>
                  <p:txBody>
                    <a:bodyPr wrap="square">
                      <a:spAutoFit/>
                    </a:bodyPr>
                    <a:lstStyle/>
                    <a:p>
                      <a:pPr algn="ctr"/>
                      <a:r>
                        <a:rPr lang="en-US" sz="700">
                          <a:solidFill>
                            <a:schemeClr val="bg1"/>
                          </a:solidFill>
                          <a:latin typeface="Gotham Rounded Bold" pitchFamily="50" charset="0"/>
                        </a:rPr>
                        <a:t>AI  &amp;</a:t>
                      </a:r>
                    </a:p>
                    <a:p>
                      <a:pPr algn="ctr"/>
                      <a:r>
                        <a:rPr lang="en-US" sz="700">
                          <a:solidFill>
                            <a:schemeClr val="bg1"/>
                          </a:solidFill>
                          <a:latin typeface="Gotham Rounded Bold" pitchFamily="50" charset="0"/>
                        </a:rPr>
                        <a:t>MACHINE </a:t>
                      </a:r>
                    </a:p>
                    <a:p>
                      <a:pPr algn="ctr"/>
                      <a:r>
                        <a:rPr lang="en-US" sz="700">
                          <a:solidFill>
                            <a:schemeClr val="bg1"/>
                          </a:solidFill>
                          <a:latin typeface="Gotham Rounded Bold" pitchFamily="50" charset="0"/>
                        </a:rPr>
                        <a:t>LEARNING</a:t>
                      </a:r>
                    </a:p>
                  </p:txBody>
                </p:sp>
              </p:grpSp>
              <p:grpSp>
                <p:nvGrpSpPr>
                  <p:cNvPr id="164" name="Groep 3">
                    <a:extLst>
                      <a:ext uri="{FF2B5EF4-FFF2-40B4-BE49-F238E27FC236}">
                        <a16:creationId xmlns:a16="http://schemas.microsoft.com/office/drawing/2014/main" id="{F7646817-190C-D54B-B4E0-8A7B3903C1E1}"/>
                      </a:ext>
                    </a:extLst>
                  </p:cNvPr>
                  <p:cNvGrpSpPr/>
                  <p:nvPr/>
                </p:nvGrpSpPr>
                <p:grpSpPr>
                  <a:xfrm>
                    <a:off x="9852571" y="4292876"/>
                    <a:ext cx="5004843" cy="4821382"/>
                    <a:chOff x="10018526" y="5759200"/>
                    <a:chExt cx="5004843" cy="4821382"/>
                  </a:xfrm>
                </p:grpSpPr>
                <p:sp>
                  <p:nvSpPr>
                    <p:cNvPr id="181" name="Oval 180">
                      <a:extLst>
                        <a:ext uri="{FF2B5EF4-FFF2-40B4-BE49-F238E27FC236}">
                          <a16:creationId xmlns:a16="http://schemas.microsoft.com/office/drawing/2014/main" id="{CCCF6070-417A-C847-9195-360EB88DC68C}"/>
                        </a:ext>
                      </a:extLst>
                    </p:cNvPr>
                    <p:cNvSpPr/>
                    <p:nvPr/>
                  </p:nvSpPr>
                  <p:spPr>
                    <a:xfrm>
                      <a:off x="10090987" y="5759200"/>
                      <a:ext cx="4821382" cy="4821382"/>
                    </a:xfrm>
                    <a:prstGeom prst="ellipse">
                      <a:avLst/>
                    </a:prstGeom>
                    <a:solidFill>
                      <a:srgbClr val="3049F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82" name="Rectangle 181">
                      <a:extLst>
                        <a:ext uri="{FF2B5EF4-FFF2-40B4-BE49-F238E27FC236}">
                          <a16:creationId xmlns:a16="http://schemas.microsoft.com/office/drawing/2014/main" id="{BC342C74-D276-C84E-9168-E6BD019BD465}"/>
                        </a:ext>
                      </a:extLst>
                    </p:cNvPr>
                    <p:cNvSpPr/>
                    <p:nvPr/>
                  </p:nvSpPr>
                  <p:spPr>
                    <a:xfrm>
                      <a:off x="10018526" y="7182785"/>
                      <a:ext cx="5004843" cy="2303364"/>
                    </a:xfrm>
                    <a:prstGeom prst="rect">
                      <a:avLst/>
                    </a:prstGeom>
                    <a:ln w="28575">
                      <a:noFill/>
                    </a:ln>
                  </p:spPr>
                  <p:txBody>
                    <a:bodyPr wrap="none">
                      <a:spAutoFit/>
                    </a:bodyPr>
                    <a:lstStyle/>
                    <a:p>
                      <a:pPr algn="ctr"/>
                      <a:r>
                        <a:rPr lang="en-US" sz="700">
                          <a:solidFill>
                            <a:schemeClr val="bg1"/>
                          </a:solidFill>
                          <a:latin typeface="Gotham Rounded Bold" pitchFamily="50" charset="0"/>
                        </a:rPr>
                        <a:t>FRONT/BACK </a:t>
                      </a:r>
                    </a:p>
                    <a:p>
                      <a:pPr algn="ctr"/>
                      <a:r>
                        <a:rPr lang="en-US" sz="700">
                          <a:solidFill>
                            <a:schemeClr val="bg1"/>
                          </a:solidFill>
                          <a:latin typeface="Gotham Rounded Bold" pitchFamily="50" charset="0"/>
                        </a:rPr>
                        <a:t>END</a:t>
                      </a:r>
                    </a:p>
                    <a:p>
                      <a:pPr algn="ctr"/>
                      <a:r>
                        <a:rPr lang="en-US" sz="700">
                          <a:solidFill>
                            <a:schemeClr val="bg1"/>
                          </a:solidFill>
                          <a:latin typeface="Gotham Rounded Bold" pitchFamily="50" charset="0"/>
                        </a:rPr>
                        <a:t>DEVELOPMENT</a:t>
                      </a:r>
                    </a:p>
                  </p:txBody>
                </p:sp>
              </p:grpSp>
              <p:grpSp>
                <p:nvGrpSpPr>
                  <p:cNvPr id="165" name="Groep 6">
                    <a:extLst>
                      <a:ext uri="{FF2B5EF4-FFF2-40B4-BE49-F238E27FC236}">
                        <a16:creationId xmlns:a16="http://schemas.microsoft.com/office/drawing/2014/main" id="{A36F6DA4-4B37-6A45-B715-15FB621C8D3E}"/>
                      </a:ext>
                    </a:extLst>
                  </p:cNvPr>
                  <p:cNvGrpSpPr/>
                  <p:nvPr/>
                </p:nvGrpSpPr>
                <p:grpSpPr>
                  <a:xfrm>
                    <a:off x="29241125" y="16279381"/>
                    <a:ext cx="4821382" cy="4821382"/>
                    <a:chOff x="28590637" y="16292945"/>
                    <a:chExt cx="4821382" cy="4821382"/>
                  </a:xfrm>
                </p:grpSpPr>
                <p:sp>
                  <p:nvSpPr>
                    <p:cNvPr id="179" name="Oval 178">
                      <a:extLst>
                        <a:ext uri="{FF2B5EF4-FFF2-40B4-BE49-F238E27FC236}">
                          <a16:creationId xmlns:a16="http://schemas.microsoft.com/office/drawing/2014/main" id="{1459F88C-62FB-FD42-B064-8215111495E9}"/>
                        </a:ext>
                      </a:extLst>
                    </p:cNvPr>
                    <p:cNvSpPr/>
                    <p:nvPr/>
                  </p:nvSpPr>
                  <p:spPr>
                    <a:xfrm>
                      <a:off x="28590637" y="16292945"/>
                      <a:ext cx="4821382" cy="4821382"/>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80" name="Rectangle 179">
                      <a:extLst>
                        <a:ext uri="{FF2B5EF4-FFF2-40B4-BE49-F238E27FC236}">
                          <a16:creationId xmlns:a16="http://schemas.microsoft.com/office/drawing/2014/main" id="{BF349F9B-F60A-3046-862F-630EC7675E9F}"/>
                        </a:ext>
                      </a:extLst>
                    </p:cNvPr>
                    <p:cNvSpPr/>
                    <p:nvPr/>
                  </p:nvSpPr>
                  <p:spPr>
                    <a:xfrm>
                      <a:off x="29424703" y="18013430"/>
                      <a:ext cx="3307535" cy="1706199"/>
                    </a:xfrm>
                    <a:prstGeom prst="rect">
                      <a:avLst/>
                    </a:prstGeom>
                    <a:ln w="28575">
                      <a:noFill/>
                    </a:ln>
                  </p:spPr>
                  <p:txBody>
                    <a:bodyPr wrap="none">
                      <a:spAutoFit/>
                    </a:bodyPr>
                    <a:lstStyle/>
                    <a:p>
                      <a:pPr algn="ctr"/>
                      <a:r>
                        <a:rPr lang="en-US" sz="700">
                          <a:solidFill>
                            <a:schemeClr val="bg1"/>
                          </a:solidFill>
                          <a:latin typeface="Gotham Rounded Bold" pitchFamily="50" charset="0"/>
                        </a:rPr>
                        <a:t>HEALTH </a:t>
                      </a:r>
                    </a:p>
                    <a:p>
                      <a:pPr algn="ctr"/>
                      <a:r>
                        <a:rPr lang="en-US" sz="700">
                          <a:solidFill>
                            <a:schemeClr val="bg1"/>
                          </a:solidFill>
                          <a:latin typeface="Gotham Rounded Bold" pitchFamily="50" charset="0"/>
                        </a:rPr>
                        <a:t>SCIENCE</a:t>
                      </a:r>
                    </a:p>
                  </p:txBody>
                </p:sp>
              </p:grpSp>
              <p:grpSp>
                <p:nvGrpSpPr>
                  <p:cNvPr id="166" name="Groep 142">
                    <a:extLst>
                      <a:ext uri="{FF2B5EF4-FFF2-40B4-BE49-F238E27FC236}">
                        <a16:creationId xmlns:a16="http://schemas.microsoft.com/office/drawing/2014/main" id="{BED2CB0B-2D00-EA40-888A-454F509C2C39}"/>
                      </a:ext>
                    </a:extLst>
                  </p:cNvPr>
                  <p:cNvGrpSpPr/>
                  <p:nvPr/>
                </p:nvGrpSpPr>
                <p:grpSpPr>
                  <a:xfrm>
                    <a:off x="10478591" y="16556487"/>
                    <a:ext cx="4821382" cy="4821382"/>
                    <a:chOff x="10478591" y="16556487"/>
                    <a:chExt cx="4821382" cy="4821382"/>
                  </a:xfrm>
                </p:grpSpPr>
                <p:sp>
                  <p:nvSpPr>
                    <p:cNvPr id="177" name="Oval 176">
                      <a:extLst>
                        <a:ext uri="{FF2B5EF4-FFF2-40B4-BE49-F238E27FC236}">
                          <a16:creationId xmlns:a16="http://schemas.microsoft.com/office/drawing/2014/main" id="{B6440844-D5BC-844F-B274-D422C1E49A06}"/>
                        </a:ext>
                      </a:extLst>
                    </p:cNvPr>
                    <p:cNvSpPr/>
                    <p:nvPr/>
                  </p:nvSpPr>
                  <p:spPr>
                    <a:xfrm>
                      <a:off x="10478591" y="16556487"/>
                      <a:ext cx="4821382" cy="4821382"/>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78" name="Rectangle 177">
                      <a:extLst>
                        <a:ext uri="{FF2B5EF4-FFF2-40B4-BE49-F238E27FC236}">
                          <a16:creationId xmlns:a16="http://schemas.microsoft.com/office/drawing/2014/main" id="{840E7CDC-710B-2340-995B-496482EB78D8}"/>
                        </a:ext>
                      </a:extLst>
                    </p:cNvPr>
                    <p:cNvSpPr/>
                    <p:nvPr/>
                  </p:nvSpPr>
                  <p:spPr>
                    <a:xfrm>
                      <a:off x="10997906" y="18336378"/>
                      <a:ext cx="3645220" cy="1706199"/>
                    </a:xfrm>
                    <a:prstGeom prst="rect">
                      <a:avLst/>
                    </a:prstGeom>
                    <a:ln w="28575">
                      <a:solidFill>
                        <a:schemeClr val="tx1"/>
                      </a:solidFill>
                    </a:ln>
                  </p:spPr>
                  <p:txBody>
                    <a:bodyPr wrap="none">
                      <a:spAutoFit/>
                    </a:bodyPr>
                    <a:lstStyle/>
                    <a:p>
                      <a:pPr algn="ctr"/>
                      <a:r>
                        <a:rPr lang="en-US" sz="700">
                          <a:solidFill>
                            <a:schemeClr val="bg1"/>
                          </a:solidFill>
                          <a:latin typeface="Gotham Rounded Bold" pitchFamily="50" charset="0"/>
                        </a:rPr>
                        <a:t>DATA </a:t>
                      </a:r>
                    </a:p>
                    <a:p>
                      <a:pPr algn="ctr"/>
                      <a:r>
                        <a:rPr lang="en-US" sz="700">
                          <a:solidFill>
                            <a:schemeClr val="bg1"/>
                          </a:solidFill>
                          <a:latin typeface="Gotham Rounded Bold" pitchFamily="50" charset="0"/>
                        </a:rPr>
                        <a:t>ANALYSIS</a:t>
                      </a:r>
                    </a:p>
                  </p:txBody>
                </p:sp>
              </p:grpSp>
              <p:grpSp>
                <p:nvGrpSpPr>
                  <p:cNvPr id="167" name="Groep 4">
                    <a:extLst>
                      <a:ext uri="{FF2B5EF4-FFF2-40B4-BE49-F238E27FC236}">
                        <a16:creationId xmlns:a16="http://schemas.microsoft.com/office/drawing/2014/main" id="{61B1A865-FEE8-1344-8721-91C551F52D30}"/>
                      </a:ext>
                    </a:extLst>
                  </p:cNvPr>
                  <p:cNvGrpSpPr/>
                  <p:nvPr/>
                </p:nvGrpSpPr>
                <p:grpSpPr>
                  <a:xfrm>
                    <a:off x="17390042" y="3638738"/>
                    <a:ext cx="4821382" cy="4821382"/>
                    <a:chOff x="17380650" y="5437540"/>
                    <a:chExt cx="4821382" cy="4821382"/>
                  </a:xfrm>
                </p:grpSpPr>
                <p:sp>
                  <p:nvSpPr>
                    <p:cNvPr id="175" name="Oval 174">
                      <a:extLst>
                        <a:ext uri="{FF2B5EF4-FFF2-40B4-BE49-F238E27FC236}">
                          <a16:creationId xmlns:a16="http://schemas.microsoft.com/office/drawing/2014/main" id="{9EF62BEE-5D82-9648-B1FF-7A924CA4A18E}"/>
                        </a:ext>
                      </a:extLst>
                    </p:cNvPr>
                    <p:cNvSpPr/>
                    <p:nvPr/>
                  </p:nvSpPr>
                  <p:spPr>
                    <a:xfrm>
                      <a:off x="17380650" y="5437540"/>
                      <a:ext cx="4821382" cy="4821382"/>
                    </a:xfrm>
                    <a:prstGeom prst="ellipse">
                      <a:avLst/>
                    </a:prstGeom>
                    <a:solidFill>
                      <a:srgbClr val="001D6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76" name="Rectangle 175">
                      <a:extLst>
                        <a:ext uri="{FF2B5EF4-FFF2-40B4-BE49-F238E27FC236}">
                          <a16:creationId xmlns:a16="http://schemas.microsoft.com/office/drawing/2014/main" id="{310B6C83-1987-104A-9598-BCD19DCE61F7}"/>
                        </a:ext>
                      </a:extLst>
                    </p:cNvPr>
                    <p:cNvSpPr/>
                    <p:nvPr/>
                  </p:nvSpPr>
                  <p:spPr>
                    <a:xfrm>
                      <a:off x="18430601" y="7101951"/>
                      <a:ext cx="2969851" cy="1706199"/>
                    </a:xfrm>
                    <a:prstGeom prst="rect">
                      <a:avLst/>
                    </a:prstGeom>
                    <a:ln w="28575">
                      <a:noFill/>
                    </a:ln>
                  </p:spPr>
                  <p:txBody>
                    <a:bodyPr wrap="none">
                      <a:spAutoFit/>
                    </a:bodyPr>
                    <a:lstStyle/>
                    <a:p>
                      <a:r>
                        <a:rPr lang="en-US" sz="700">
                          <a:solidFill>
                            <a:schemeClr val="bg1"/>
                          </a:solidFill>
                          <a:latin typeface="Gotham Rounded Bold" pitchFamily="50" charset="0"/>
                        </a:rPr>
                        <a:t>LAW &amp;</a:t>
                      </a:r>
                    </a:p>
                    <a:p>
                      <a:r>
                        <a:rPr lang="en-US" sz="700">
                          <a:solidFill>
                            <a:schemeClr val="bg1"/>
                          </a:solidFill>
                          <a:latin typeface="Gotham Rounded Bold" pitchFamily="50" charset="0"/>
                        </a:rPr>
                        <a:t>POLICY</a:t>
                      </a:r>
                    </a:p>
                  </p:txBody>
                </p:sp>
              </p:grpSp>
              <p:sp>
                <p:nvSpPr>
                  <p:cNvPr id="168" name="Rectangle 167">
                    <a:extLst>
                      <a:ext uri="{FF2B5EF4-FFF2-40B4-BE49-F238E27FC236}">
                        <a16:creationId xmlns:a16="http://schemas.microsoft.com/office/drawing/2014/main" id="{DF60133B-673F-3A4C-BEE2-65709F31F107}"/>
                      </a:ext>
                    </a:extLst>
                  </p:cNvPr>
                  <p:cNvSpPr/>
                  <p:nvPr/>
                </p:nvSpPr>
                <p:spPr>
                  <a:xfrm>
                    <a:off x="23461267" y="22084519"/>
                    <a:ext cx="3858494" cy="2303364"/>
                  </a:xfrm>
                  <a:prstGeom prst="rect">
                    <a:avLst/>
                  </a:prstGeom>
                  <a:ln w="28575">
                    <a:noFill/>
                  </a:ln>
                </p:spPr>
                <p:txBody>
                  <a:bodyPr wrap="none">
                    <a:spAutoFit/>
                  </a:bodyPr>
                  <a:lstStyle/>
                  <a:p>
                    <a:pPr algn="ctr"/>
                    <a:r>
                      <a:rPr lang="en-US" sz="700">
                        <a:solidFill>
                          <a:schemeClr val="bg1"/>
                        </a:solidFill>
                        <a:latin typeface="Gotham Rounded Bold" pitchFamily="50" charset="0"/>
                      </a:rPr>
                      <a:t>HUMAN</a:t>
                    </a:r>
                  </a:p>
                  <a:p>
                    <a:pPr algn="ctr"/>
                    <a:r>
                      <a:rPr lang="en-US" sz="700">
                        <a:solidFill>
                          <a:schemeClr val="bg1"/>
                        </a:solidFill>
                        <a:latin typeface="Gotham Rounded Bold" pitchFamily="50" charset="0"/>
                      </a:rPr>
                      <a:t>CENTERED</a:t>
                    </a:r>
                  </a:p>
                  <a:p>
                    <a:pPr algn="ctr"/>
                    <a:r>
                      <a:rPr lang="en-US" sz="700">
                        <a:solidFill>
                          <a:schemeClr val="bg1"/>
                        </a:solidFill>
                        <a:latin typeface="Gotham Rounded Bold" pitchFamily="50" charset="0"/>
                      </a:rPr>
                      <a:t>DESIGN</a:t>
                    </a:r>
                  </a:p>
                </p:txBody>
              </p:sp>
              <p:grpSp>
                <p:nvGrpSpPr>
                  <p:cNvPr id="169" name="Groep 5">
                    <a:extLst>
                      <a:ext uri="{FF2B5EF4-FFF2-40B4-BE49-F238E27FC236}">
                        <a16:creationId xmlns:a16="http://schemas.microsoft.com/office/drawing/2014/main" id="{90AC4F7D-6638-644C-B46A-C28CD684C6BC}"/>
                      </a:ext>
                    </a:extLst>
                  </p:cNvPr>
                  <p:cNvGrpSpPr/>
                  <p:nvPr/>
                </p:nvGrpSpPr>
                <p:grpSpPr>
                  <a:xfrm>
                    <a:off x="27287970" y="9638686"/>
                    <a:ext cx="4821382" cy="4821382"/>
                    <a:chOff x="25154224" y="7928251"/>
                    <a:chExt cx="4821382" cy="4821382"/>
                  </a:xfrm>
                </p:grpSpPr>
                <p:sp>
                  <p:nvSpPr>
                    <p:cNvPr id="173" name="Oval 172">
                      <a:extLst>
                        <a:ext uri="{FF2B5EF4-FFF2-40B4-BE49-F238E27FC236}">
                          <a16:creationId xmlns:a16="http://schemas.microsoft.com/office/drawing/2014/main" id="{E75CEFD3-846B-F843-AB74-F1426EA96C02}"/>
                        </a:ext>
                      </a:extLst>
                    </p:cNvPr>
                    <p:cNvSpPr/>
                    <p:nvPr/>
                  </p:nvSpPr>
                  <p:spPr>
                    <a:xfrm>
                      <a:off x="25154224" y="7928251"/>
                      <a:ext cx="4821382" cy="4821382"/>
                    </a:xfrm>
                    <a:prstGeom prst="ellipse">
                      <a:avLst/>
                    </a:prstGeom>
                    <a:solidFill>
                      <a:srgbClr val="FFC000"/>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74" name="Rectangle 173">
                      <a:extLst>
                        <a:ext uri="{FF2B5EF4-FFF2-40B4-BE49-F238E27FC236}">
                          <a16:creationId xmlns:a16="http://schemas.microsoft.com/office/drawing/2014/main" id="{E33FE6E8-379E-B14C-B3B3-65E50A273D84}"/>
                        </a:ext>
                      </a:extLst>
                    </p:cNvPr>
                    <p:cNvSpPr/>
                    <p:nvPr/>
                  </p:nvSpPr>
                  <p:spPr>
                    <a:xfrm>
                      <a:off x="25653915" y="9740727"/>
                      <a:ext cx="3956244" cy="1706199"/>
                    </a:xfrm>
                    <a:prstGeom prst="rect">
                      <a:avLst/>
                    </a:prstGeom>
                    <a:ln w="28575">
                      <a:noFill/>
                    </a:ln>
                  </p:spPr>
                  <p:txBody>
                    <a:bodyPr wrap="none">
                      <a:spAutoFit/>
                    </a:bodyPr>
                    <a:lstStyle/>
                    <a:p>
                      <a:pPr algn="ctr"/>
                      <a:r>
                        <a:rPr lang="en-US" sz="700">
                          <a:solidFill>
                            <a:schemeClr val="bg1"/>
                          </a:solidFill>
                          <a:latin typeface="Gotham Rounded Bold" pitchFamily="50" charset="0"/>
                        </a:rPr>
                        <a:t>POLITICAL </a:t>
                      </a:r>
                    </a:p>
                    <a:p>
                      <a:pPr algn="ctr"/>
                      <a:r>
                        <a:rPr lang="en-US" sz="700">
                          <a:solidFill>
                            <a:schemeClr val="bg1"/>
                          </a:solidFill>
                          <a:latin typeface="Gotham Rounded Bold" pitchFamily="50" charset="0"/>
                        </a:rPr>
                        <a:t>SCIENCE</a:t>
                      </a:r>
                    </a:p>
                  </p:txBody>
                </p:sp>
              </p:grpSp>
              <p:grpSp>
                <p:nvGrpSpPr>
                  <p:cNvPr id="170" name="Groep 7">
                    <a:extLst>
                      <a:ext uri="{FF2B5EF4-FFF2-40B4-BE49-F238E27FC236}">
                        <a16:creationId xmlns:a16="http://schemas.microsoft.com/office/drawing/2014/main" id="{02B99C9F-BD33-9B4D-9324-A44C367A0A12}"/>
                      </a:ext>
                    </a:extLst>
                  </p:cNvPr>
                  <p:cNvGrpSpPr/>
                  <p:nvPr/>
                </p:nvGrpSpPr>
                <p:grpSpPr>
                  <a:xfrm>
                    <a:off x="23519652" y="14998939"/>
                    <a:ext cx="4547977" cy="4547977"/>
                    <a:chOff x="23850186" y="15265190"/>
                    <a:chExt cx="4547977" cy="4547977"/>
                  </a:xfrm>
                </p:grpSpPr>
                <p:sp>
                  <p:nvSpPr>
                    <p:cNvPr id="171" name="Oval 170">
                      <a:extLst>
                        <a:ext uri="{FF2B5EF4-FFF2-40B4-BE49-F238E27FC236}">
                          <a16:creationId xmlns:a16="http://schemas.microsoft.com/office/drawing/2014/main" id="{96039C1C-75A1-064D-9BEC-0A990F618504}"/>
                        </a:ext>
                      </a:extLst>
                    </p:cNvPr>
                    <p:cNvSpPr/>
                    <p:nvPr/>
                  </p:nvSpPr>
                  <p:spPr>
                    <a:xfrm>
                      <a:off x="23850186" y="15265190"/>
                      <a:ext cx="4547977" cy="4547977"/>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Gotham Rounded Bold" pitchFamily="50" charset="0"/>
                      </a:endParaRPr>
                    </a:p>
                  </p:txBody>
                </p:sp>
                <p:sp>
                  <p:nvSpPr>
                    <p:cNvPr id="172" name="Rectangle 171">
                      <a:extLst>
                        <a:ext uri="{FF2B5EF4-FFF2-40B4-BE49-F238E27FC236}">
                          <a16:creationId xmlns:a16="http://schemas.microsoft.com/office/drawing/2014/main" id="{F44EC8C6-97FE-9D49-91CD-ACABCCE34B87}"/>
                        </a:ext>
                      </a:extLst>
                    </p:cNvPr>
                    <p:cNvSpPr/>
                    <p:nvPr/>
                  </p:nvSpPr>
                  <p:spPr>
                    <a:xfrm>
                      <a:off x="23895583" y="16917816"/>
                      <a:ext cx="4357398" cy="1706200"/>
                    </a:xfrm>
                    <a:prstGeom prst="rect">
                      <a:avLst/>
                    </a:prstGeom>
                    <a:ln w="28575">
                      <a:noFill/>
                    </a:ln>
                  </p:spPr>
                  <p:txBody>
                    <a:bodyPr wrap="square">
                      <a:spAutoFit/>
                    </a:bodyPr>
                    <a:lstStyle/>
                    <a:p>
                      <a:pPr algn="ctr"/>
                      <a:r>
                        <a:rPr lang="en-US" sz="700">
                          <a:solidFill>
                            <a:schemeClr val="bg1"/>
                          </a:solidFill>
                          <a:latin typeface="Gotham Rounded Bold" pitchFamily="50" charset="0"/>
                        </a:rPr>
                        <a:t>GEO </a:t>
                      </a:r>
                    </a:p>
                    <a:p>
                      <a:pPr algn="ctr"/>
                      <a:r>
                        <a:rPr lang="en-US" sz="700">
                          <a:solidFill>
                            <a:schemeClr val="bg1"/>
                          </a:solidFill>
                          <a:latin typeface="Gotham Rounded Bold" pitchFamily="50" charset="0"/>
                        </a:rPr>
                        <a:t>SCIENCES</a:t>
                      </a:r>
                    </a:p>
                  </p:txBody>
                </p:sp>
              </p:grpSp>
            </p:grpSp>
          </p:grpSp>
          <p:pic>
            <p:nvPicPr>
              <p:cNvPr id="157" name="Picture 156">
                <a:extLst>
                  <a:ext uri="{FF2B5EF4-FFF2-40B4-BE49-F238E27FC236}">
                    <a16:creationId xmlns:a16="http://schemas.microsoft.com/office/drawing/2014/main" id="{8C9C6CB2-83CF-334F-8BDC-75AA19C88CFC}"/>
                  </a:ext>
                </a:extLst>
              </p:cNvPr>
              <p:cNvPicPr>
                <a:picLocks noChangeAspect="1"/>
              </p:cNvPicPr>
              <p:nvPr/>
            </p:nvPicPr>
            <p:blipFill rotWithShape="1">
              <a:blip r:embed="rId3">
                <a:extLst>
                  <a:ext uri="{28A0092B-C50C-407E-A947-70E740481C1C}">
                    <a14:useLocalDpi xmlns:a14="http://schemas.microsoft.com/office/drawing/2010/main" val="0"/>
                  </a:ext>
                </a:extLst>
              </a:blip>
              <a:srcRect l="3345" t="41116" r="84946" b="34185"/>
              <a:stretch/>
            </p:blipFill>
            <p:spPr>
              <a:xfrm flipH="1">
                <a:off x="17357095" y="25356834"/>
                <a:ext cx="3711252" cy="6261109"/>
              </a:xfrm>
              <a:prstGeom prst="rect">
                <a:avLst/>
              </a:prstGeom>
              <a:ln w="28575">
                <a:noFill/>
              </a:ln>
            </p:spPr>
          </p:pic>
        </p:grpSp>
      </p:grpSp>
      <p:grpSp>
        <p:nvGrpSpPr>
          <p:cNvPr id="70" name="Groep 69">
            <a:extLst>
              <a:ext uri="{FF2B5EF4-FFF2-40B4-BE49-F238E27FC236}">
                <a16:creationId xmlns:a16="http://schemas.microsoft.com/office/drawing/2014/main" id="{EB1E74F2-4A6C-4132-8CA9-DA2DA931AF0B}"/>
              </a:ext>
            </a:extLst>
          </p:cNvPr>
          <p:cNvGrpSpPr/>
          <p:nvPr/>
        </p:nvGrpSpPr>
        <p:grpSpPr>
          <a:xfrm>
            <a:off x="1654" y="3139736"/>
            <a:ext cx="1484955" cy="1132002"/>
            <a:chOff x="1654" y="3139736"/>
            <a:chExt cx="1484955" cy="1132002"/>
          </a:xfrm>
        </p:grpSpPr>
        <p:sp>
          <p:nvSpPr>
            <p:cNvPr id="71" name="object 15">
              <a:extLst>
                <a:ext uri="{FF2B5EF4-FFF2-40B4-BE49-F238E27FC236}">
                  <a16:creationId xmlns:a16="http://schemas.microsoft.com/office/drawing/2014/main" id="{C7B194A2-A075-45E7-B467-12F426AB3A8D}"/>
                </a:ext>
              </a:extLst>
            </p:cNvPr>
            <p:cNvSpPr/>
            <p:nvPr/>
          </p:nvSpPr>
          <p:spPr>
            <a:xfrm>
              <a:off x="1654" y="3139736"/>
              <a:ext cx="1484955" cy="1132002"/>
            </a:xfrm>
            <a:prstGeom prst="rect">
              <a:avLst/>
            </a:prstGeom>
            <a:blipFill>
              <a:blip r:embed="rId4" cstate="print"/>
              <a:stretch>
                <a:fillRect/>
              </a:stretch>
            </a:blipFill>
          </p:spPr>
          <p:txBody>
            <a:bodyPr wrap="square" lIns="0" tIns="0" rIns="0" bIns="0" rtlCol="0"/>
            <a:lstStyle/>
            <a:p>
              <a:endParaRPr sz="946"/>
            </a:p>
          </p:txBody>
        </p:sp>
        <p:sp>
          <p:nvSpPr>
            <p:cNvPr id="72" name="object 16">
              <a:extLst>
                <a:ext uri="{FF2B5EF4-FFF2-40B4-BE49-F238E27FC236}">
                  <a16:creationId xmlns:a16="http://schemas.microsoft.com/office/drawing/2014/main" id="{1FE59573-D5C3-4B84-B90F-C796DAB345CE}"/>
                </a:ext>
              </a:extLst>
            </p:cNvPr>
            <p:cNvSpPr/>
            <p:nvPr/>
          </p:nvSpPr>
          <p:spPr>
            <a:xfrm>
              <a:off x="12944" y="3165655"/>
              <a:ext cx="1313894" cy="530027"/>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sz="946"/>
            </a:p>
          </p:txBody>
        </p:sp>
        <p:sp>
          <p:nvSpPr>
            <p:cNvPr id="73" name="object 17">
              <a:extLst>
                <a:ext uri="{FF2B5EF4-FFF2-40B4-BE49-F238E27FC236}">
                  <a16:creationId xmlns:a16="http://schemas.microsoft.com/office/drawing/2014/main" id="{A6B2B85B-BC98-4EAF-A7CB-287FAA67DD01}"/>
                </a:ext>
              </a:extLst>
            </p:cNvPr>
            <p:cNvSpPr/>
            <p:nvPr/>
          </p:nvSpPr>
          <p:spPr>
            <a:xfrm>
              <a:off x="43130" y="3283218"/>
              <a:ext cx="1213274" cy="294901"/>
            </a:xfrm>
            <a:prstGeom prst="rect">
              <a:avLst/>
            </a:prstGeom>
            <a:blipFill>
              <a:blip r:embed="rId5" cstate="print"/>
              <a:stretch>
                <a:fillRect/>
              </a:stretch>
            </a:blipFill>
          </p:spPr>
          <p:txBody>
            <a:bodyPr wrap="square" lIns="0" tIns="0" rIns="0" bIns="0" rtlCol="0"/>
            <a:lstStyle/>
            <a:p>
              <a:endParaRPr sz="946"/>
            </a:p>
          </p:txBody>
        </p:sp>
      </p:grpSp>
    </p:spTree>
    <p:extLst>
      <p:ext uri="{BB962C8B-B14F-4D97-AF65-F5344CB8AC3E}">
        <p14:creationId xmlns:p14="http://schemas.microsoft.com/office/powerpoint/2010/main" val="127341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D0CC063-7909-154F-B9A1-3432A5EB65A3}"/>
              </a:ext>
            </a:extLst>
          </p:cNvPr>
          <p:cNvGrpSpPr/>
          <p:nvPr/>
        </p:nvGrpSpPr>
        <p:grpSpPr>
          <a:xfrm>
            <a:off x="7275883" y="1176623"/>
            <a:ext cx="4431800" cy="4431800"/>
            <a:chOff x="4489297" y="1785956"/>
            <a:chExt cx="3471024" cy="3471024"/>
          </a:xfrm>
        </p:grpSpPr>
        <p:grpSp>
          <p:nvGrpSpPr>
            <p:cNvPr id="43" name="Group 42">
              <a:extLst>
                <a:ext uri="{FF2B5EF4-FFF2-40B4-BE49-F238E27FC236}">
                  <a16:creationId xmlns:a16="http://schemas.microsoft.com/office/drawing/2014/main" id="{89238E84-8806-5345-8D29-61FF7D0DEC51}"/>
                </a:ext>
              </a:extLst>
            </p:cNvPr>
            <p:cNvGrpSpPr/>
            <p:nvPr/>
          </p:nvGrpSpPr>
          <p:grpSpPr>
            <a:xfrm>
              <a:off x="4489297" y="1785956"/>
              <a:ext cx="3471024" cy="3471024"/>
              <a:chOff x="4474318" y="1762864"/>
              <a:chExt cx="3471024" cy="3471024"/>
            </a:xfrm>
          </p:grpSpPr>
          <p:sp>
            <p:nvSpPr>
              <p:cNvPr id="45" name="Ovaal 9">
                <a:extLst>
                  <a:ext uri="{FF2B5EF4-FFF2-40B4-BE49-F238E27FC236}">
                    <a16:creationId xmlns:a16="http://schemas.microsoft.com/office/drawing/2014/main" id="{3C4930D2-8F17-CB42-A3DE-A4EAC287CDD6}"/>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a:p>
            </p:txBody>
          </p:sp>
          <p:pic>
            <p:nvPicPr>
              <p:cNvPr id="46" name="Picture 45">
                <a:extLst>
                  <a:ext uri="{FF2B5EF4-FFF2-40B4-BE49-F238E27FC236}">
                    <a16:creationId xmlns:a16="http://schemas.microsoft.com/office/drawing/2014/main" id="{3290AD9B-6836-F347-9185-0B56A0F362EB}"/>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47" name="Group 46">
                <a:extLst>
                  <a:ext uri="{FF2B5EF4-FFF2-40B4-BE49-F238E27FC236}">
                    <a16:creationId xmlns:a16="http://schemas.microsoft.com/office/drawing/2014/main" id="{B976339B-B793-0E4B-8F14-E8CC078E2719}"/>
                  </a:ext>
                </a:extLst>
              </p:cNvPr>
              <p:cNvGrpSpPr/>
              <p:nvPr/>
            </p:nvGrpSpPr>
            <p:grpSpPr>
              <a:xfrm>
                <a:off x="4763262" y="2073150"/>
                <a:ext cx="2887956" cy="2839537"/>
                <a:chOff x="4763262" y="2073150"/>
                <a:chExt cx="2887956" cy="2839537"/>
              </a:xfrm>
            </p:grpSpPr>
            <p:sp>
              <p:nvSpPr>
                <p:cNvPr id="48" name="Rectangle 47">
                  <a:extLst>
                    <a:ext uri="{FF2B5EF4-FFF2-40B4-BE49-F238E27FC236}">
                      <a16:creationId xmlns:a16="http://schemas.microsoft.com/office/drawing/2014/main" id="{3FB44E99-7280-B449-A1AF-94AD56A44043}"/>
                    </a:ext>
                  </a:extLst>
                </p:cNvPr>
                <p:cNvSpPr/>
                <p:nvPr/>
              </p:nvSpPr>
              <p:spPr>
                <a:xfrm>
                  <a:off x="5688961" y="2073150"/>
                  <a:ext cx="1000170" cy="554422"/>
                </a:xfrm>
                <a:prstGeom prst="rect">
                  <a:avLst/>
                </a:prstGeom>
              </p:spPr>
              <p:txBody>
                <a:bodyPr wrap="none">
                  <a:spAutoFit/>
                </a:bodyPr>
                <a:lstStyle/>
                <a:p>
                  <a:pPr algn="ctr"/>
                  <a:r>
                    <a:rPr lang="en-US" sz="2000">
                      <a:solidFill>
                        <a:schemeClr val="bg1"/>
                      </a:solidFill>
                    </a:rPr>
                    <a:t>DISASTER </a:t>
                  </a:r>
                </a:p>
                <a:p>
                  <a:pPr algn="ctr"/>
                  <a:r>
                    <a:rPr lang="en-US" sz="2000">
                      <a:solidFill>
                        <a:schemeClr val="bg1"/>
                      </a:solidFill>
                    </a:rPr>
                    <a:t>RESPONSE</a:t>
                  </a:r>
                  <a:endParaRPr lang="en-US" sz="2000"/>
                </a:p>
              </p:txBody>
            </p:sp>
            <p:sp>
              <p:nvSpPr>
                <p:cNvPr id="49" name="Rectangle 48">
                  <a:extLst>
                    <a:ext uri="{FF2B5EF4-FFF2-40B4-BE49-F238E27FC236}">
                      <a16:creationId xmlns:a16="http://schemas.microsoft.com/office/drawing/2014/main" id="{049B14F4-799B-2145-943C-B8D4CA575615}"/>
                    </a:ext>
                  </a:extLst>
                </p:cNvPr>
                <p:cNvSpPr/>
                <p:nvPr/>
              </p:nvSpPr>
              <p:spPr>
                <a:xfrm rot="16200000">
                  <a:off x="6873319" y="3208886"/>
                  <a:ext cx="1001375" cy="554422"/>
                </a:xfrm>
                <a:prstGeom prst="rect">
                  <a:avLst/>
                </a:prstGeom>
              </p:spPr>
              <p:txBody>
                <a:bodyPr wrap="none">
                  <a:spAutoFit/>
                </a:bodyPr>
                <a:lstStyle/>
                <a:p>
                  <a:pPr algn="ctr"/>
                  <a:r>
                    <a:rPr lang="en-US" sz="2000">
                      <a:solidFill>
                        <a:schemeClr val="bg1"/>
                      </a:solidFill>
                    </a:rPr>
                    <a:t>DISASTER </a:t>
                  </a:r>
                </a:p>
                <a:p>
                  <a:pPr algn="ctr"/>
                  <a:r>
                    <a:rPr lang="en-US" sz="2000">
                      <a:solidFill>
                        <a:schemeClr val="bg1"/>
                      </a:solidFill>
                    </a:rPr>
                    <a:t>RECOVERY</a:t>
                  </a:r>
                  <a:endParaRPr lang="en-US" sz="2000"/>
                </a:p>
              </p:txBody>
            </p:sp>
            <p:sp>
              <p:nvSpPr>
                <p:cNvPr id="56" name="Rectangle 55">
                  <a:extLst>
                    <a:ext uri="{FF2B5EF4-FFF2-40B4-BE49-F238E27FC236}">
                      <a16:creationId xmlns:a16="http://schemas.microsoft.com/office/drawing/2014/main" id="{DE8DF4A6-6B06-D841-9E36-EDD834B1AEF4}"/>
                    </a:ext>
                  </a:extLst>
                </p:cNvPr>
                <p:cNvSpPr/>
                <p:nvPr/>
              </p:nvSpPr>
              <p:spPr>
                <a:xfrm rot="5400000">
                  <a:off x="4286453" y="3197614"/>
                  <a:ext cx="1508040" cy="554422"/>
                </a:xfrm>
                <a:prstGeom prst="rect">
                  <a:avLst/>
                </a:prstGeom>
              </p:spPr>
              <p:txBody>
                <a:bodyPr wrap="none">
                  <a:spAutoFit/>
                </a:bodyPr>
                <a:lstStyle/>
                <a:p>
                  <a:pPr algn="ctr"/>
                  <a:r>
                    <a:rPr lang="en-US" sz="2000">
                      <a:solidFill>
                        <a:srgbClr val="1D5265"/>
                      </a:solidFill>
                    </a:rPr>
                    <a:t>EARLY WARNING</a:t>
                  </a:r>
                </a:p>
                <a:p>
                  <a:pPr algn="ctr"/>
                  <a:r>
                    <a:rPr lang="en-US" sz="2000">
                      <a:solidFill>
                        <a:srgbClr val="1D5265"/>
                      </a:solidFill>
                    </a:rPr>
                    <a:t>EARLY ACTION</a:t>
                  </a:r>
                </a:p>
              </p:txBody>
            </p:sp>
            <p:sp>
              <p:nvSpPr>
                <p:cNvPr id="57" name="Rectangle 56">
                  <a:extLst>
                    <a:ext uri="{FF2B5EF4-FFF2-40B4-BE49-F238E27FC236}">
                      <a16:creationId xmlns:a16="http://schemas.microsoft.com/office/drawing/2014/main" id="{CED83A36-1E25-A64E-B171-A65BA6DA1CEA}"/>
                    </a:ext>
                  </a:extLst>
                </p:cNvPr>
                <p:cNvSpPr/>
                <p:nvPr/>
              </p:nvSpPr>
              <p:spPr>
                <a:xfrm>
                  <a:off x="5421088" y="4358265"/>
                  <a:ext cx="1535259" cy="554422"/>
                </a:xfrm>
                <a:prstGeom prst="rect">
                  <a:avLst/>
                </a:prstGeom>
              </p:spPr>
              <p:txBody>
                <a:bodyPr wrap="none">
                  <a:spAutoFit/>
                </a:bodyPr>
                <a:lstStyle/>
                <a:p>
                  <a:pPr algn="ctr"/>
                  <a:r>
                    <a:rPr lang="en-US" sz="2000" dirty="0">
                      <a:solidFill>
                        <a:srgbClr val="1D5265"/>
                      </a:solidFill>
                    </a:rPr>
                    <a:t>DISASTER</a:t>
                  </a:r>
                </a:p>
                <a:p>
                  <a:pPr algn="ctr"/>
                  <a:r>
                    <a:rPr lang="en-US" sz="2000" dirty="0">
                      <a:solidFill>
                        <a:srgbClr val="1D5265"/>
                      </a:solidFill>
                    </a:rPr>
                    <a:t>PREPARENDESS</a:t>
                  </a:r>
                </a:p>
              </p:txBody>
            </p:sp>
          </p:grpSp>
        </p:grpSp>
        <p:sp>
          <p:nvSpPr>
            <p:cNvPr id="44" name="Right Arrow 43">
              <a:extLst>
                <a:ext uri="{FF2B5EF4-FFF2-40B4-BE49-F238E27FC236}">
                  <a16:creationId xmlns:a16="http://schemas.microsoft.com/office/drawing/2014/main" id="{DB75482C-3787-604A-AC59-574ED3824DF8}"/>
                </a:ext>
              </a:extLst>
            </p:cNvPr>
            <p:cNvSpPr/>
            <p:nvPr/>
          </p:nvSpPr>
          <p:spPr>
            <a:xfrm rot="16200000">
              <a:off x="5680388" y="3023885"/>
              <a:ext cx="1083659" cy="974546"/>
            </a:xfrm>
            <a:prstGeom prst="rightArrow">
              <a:avLst/>
            </a:prstGeom>
            <a:solidFill>
              <a:srgbClr val="DC2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sp>
        <p:nvSpPr>
          <p:cNvPr id="40" name="Shape 137">
            <a:extLst>
              <a:ext uri="{FF2B5EF4-FFF2-40B4-BE49-F238E27FC236}">
                <a16:creationId xmlns:a16="http://schemas.microsoft.com/office/drawing/2014/main" id="{EA39AC1A-603F-144B-9E24-E96AE95F1F88}"/>
              </a:ext>
            </a:extLst>
          </p:cNvPr>
          <p:cNvSpPr/>
          <p:nvPr/>
        </p:nvSpPr>
        <p:spPr>
          <a:xfrm>
            <a:off x="1514953" y="3071596"/>
            <a:ext cx="4965360" cy="718143"/>
          </a:xfrm>
          <a:prstGeom prst="rect">
            <a:avLst/>
          </a:prstGeom>
          <a:ln w="12700">
            <a:miter lim="400000"/>
          </a:ln>
          <a:extLst>
            <a:ext uri="{C572A759-6A51-4108-AA02-DFA0A04FC94B}">
              <ma14:wrappingTextBoxFlag xmlns:ma14="http://schemas.microsoft.com/office/mac/drawingml/2011/main" xmlns="" val="1"/>
            </a:ext>
          </a:extLst>
        </p:spPr>
        <p:txBody>
          <a:bodyPr wrap="square" lIns="50799" tIns="50799" rIns="50799" bIns="50799" anchor="ctr">
            <a:spAutoFit/>
          </a:bodyPr>
          <a:lstStyle>
            <a:lvl1pPr algn="l">
              <a:defRPr sz="2800">
                <a:solidFill>
                  <a:srgbClr val="53585F"/>
                </a:solidFill>
              </a:defRPr>
            </a:lvl1pPr>
          </a:lstStyle>
          <a:p>
            <a:r>
              <a:rPr lang="en-US" sz="2000">
                <a:solidFill>
                  <a:srgbClr val="4E8192"/>
                </a:solidFill>
                <a:latin typeface="Gotham Rounded Bold" panose="02000000000000000000" pitchFamily="2" charset="77"/>
                <a:ea typeface="Open Sans" panose="020B0606030504020204" pitchFamily="34" charset="0"/>
                <a:cs typeface="Open Sans" panose="020B0606030504020204" pitchFamily="34" charset="0"/>
              </a:rPr>
              <a:t>We </a:t>
            </a:r>
            <a:r>
              <a:rPr lang="en-US" sz="2000" err="1">
                <a:solidFill>
                  <a:srgbClr val="4E8192"/>
                </a:solidFill>
                <a:latin typeface="Gotham Rounded Bold" panose="02000000000000000000" pitchFamily="2" charset="77"/>
                <a:ea typeface="Open Sans" panose="020B0606030504020204" pitchFamily="34" charset="0"/>
                <a:cs typeface="Open Sans" panose="020B0606030504020204" pitchFamily="34" charset="0"/>
              </a:rPr>
              <a:t>prioritise</a:t>
            </a:r>
            <a:r>
              <a:rPr lang="en-US" sz="2000">
                <a:solidFill>
                  <a:srgbClr val="4E8192"/>
                </a:solidFill>
                <a:latin typeface="Gotham Rounded Bold" panose="02000000000000000000" pitchFamily="2" charset="77"/>
                <a:ea typeface="Open Sans" panose="020B0606030504020204" pitchFamily="34" charset="0"/>
                <a:cs typeface="Open Sans" panose="020B0606030504020204" pitchFamily="34" charset="0"/>
              </a:rPr>
              <a:t> disasters… </a:t>
            </a:r>
            <a:r>
              <a:rPr lang="en-US" sz="2000">
                <a:solidFill>
                  <a:srgbClr val="4E8192"/>
                </a:solidFill>
                <a:latin typeface="Open Sans" panose="020B0606030504020204" pitchFamily="34" charset="0"/>
                <a:ea typeface="Open Sans" panose="020B0606030504020204" pitchFamily="34" charset="0"/>
                <a:cs typeface="Open Sans" panose="020B0606030504020204" pitchFamily="34" charset="0"/>
              </a:rPr>
              <a:t>whilst working across other disaster phases too</a:t>
            </a:r>
            <a:endParaRPr sz="2000">
              <a:solidFill>
                <a:srgbClr val="4C829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7" name="TextBox 27">
            <a:extLst>
              <a:ext uri="{FF2B5EF4-FFF2-40B4-BE49-F238E27FC236}">
                <a16:creationId xmlns:a16="http://schemas.microsoft.com/office/drawing/2014/main" id="{07D694AF-C9FB-E442-A5F3-E20141EAF486}"/>
              </a:ext>
            </a:extLst>
          </p:cNvPr>
          <p:cNvSpPr txBox="1"/>
          <p:nvPr/>
        </p:nvSpPr>
        <p:spPr>
          <a:xfrm>
            <a:off x="7854066" y="5816709"/>
            <a:ext cx="3256514" cy="276999"/>
          </a:xfrm>
          <a:prstGeom prst="rect">
            <a:avLst/>
          </a:prstGeom>
          <a:noFill/>
        </p:spPr>
        <p:txBody>
          <a:bodyPr wrap="square" rtlCol="0">
            <a:spAutoFit/>
          </a:bodyPr>
          <a:lstStyle/>
          <a:p>
            <a:pPr algn="ctr"/>
            <a:r>
              <a:rPr lang="en-US" sz="1200" b="1">
                <a:solidFill>
                  <a:schemeClr val="accent1"/>
                </a:solidFill>
                <a:latin typeface="Gotham Rounded Bold" panose="02000000000000000000" pitchFamily="2" charset="77"/>
                <a:ea typeface="Open Sans Semibold" charset="0"/>
                <a:cs typeface="Open Sans Semibold" charset="0"/>
              </a:rPr>
              <a:t>DISASTER RESPONSE PHASES</a:t>
            </a:r>
          </a:p>
        </p:txBody>
      </p:sp>
      <p:grpSp>
        <p:nvGrpSpPr>
          <p:cNvPr id="19" name="Groep 18">
            <a:extLst>
              <a:ext uri="{FF2B5EF4-FFF2-40B4-BE49-F238E27FC236}">
                <a16:creationId xmlns:a16="http://schemas.microsoft.com/office/drawing/2014/main" id="{AA7F1AFA-82E8-4478-9A82-98322C87D6CD}"/>
              </a:ext>
            </a:extLst>
          </p:cNvPr>
          <p:cNvGrpSpPr/>
          <p:nvPr/>
        </p:nvGrpSpPr>
        <p:grpSpPr>
          <a:xfrm>
            <a:off x="1654" y="3139736"/>
            <a:ext cx="1484955" cy="1132002"/>
            <a:chOff x="1654" y="3139736"/>
            <a:chExt cx="1484955" cy="1132002"/>
          </a:xfrm>
        </p:grpSpPr>
        <p:sp>
          <p:nvSpPr>
            <p:cNvPr id="20" name="object 15">
              <a:extLst>
                <a:ext uri="{FF2B5EF4-FFF2-40B4-BE49-F238E27FC236}">
                  <a16:creationId xmlns:a16="http://schemas.microsoft.com/office/drawing/2014/main" id="{FC5FCCE5-BB51-4242-983B-57F93613C1FE}"/>
                </a:ext>
              </a:extLst>
            </p:cNvPr>
            <p:cNvSpPr/>
            <p:nvPr/>
          </p:nvSpPr>
          <p:spPr>
            <a:xfrm>
              <a:off x="1654" y="3139736"/>
              <a:ext cx="1484955" cy="1132002"/>
            </a:xfrm>
            <a:prstGeom prst="rect">
              <a:avLst/>
            </a:prstGeom>
            <a:blipFill>
              <a:blip r:embed="rId4" cstate="print"/>
              <a:stretch>
                <a:fillRect/>
              </a:stretch>
            </a:blipFill>
          </p:spPr>
          <p:txBody>
            <a:bodyPr wrap="square" lIns="0" tIns="0" rIns="0" bIns="0" rtlCol="0"/>
            <a:lstStyle/>
            <a:p>
              <a:endParaRPr sz="946"/>
            </a:p>
          </p:txBody>
        </p:sp>
        <p:sp>
          <p:nvSpPr>
            <p:cNvPr id="21" name="object 16">
              <a:extLst>
                <a:ext uri="{FF2B5EF4-FFF2-40B4-BE49-F238E27FC236}">
                  <a16:creationId xmlns:a16="http://schemas.microsoft.com/office/drawing/2014/main" id="{DE3B1A28-9F11-4460-ACDE-45AFA7208AC6}"/>
                </a:ext>
              </a:extLst>
            </p:cNvPr>
            <p:cNvSpPr/>
            <p:nvPr/>
          </p:nvSpPr>
          <p:spPr>
            <a:xfrm>
              <a:off x="12944" y="3165655"/>
              <a:ext cx="1313894" cy="530027"/>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sz="946"/>
            </a:p>
          </p:txBody>
        </p:sp>
        <p:sp>
          <p:nvSpPr>
            <p:cNvPr id="22" name="object 17">
              <a:extLst>
                <a:ext uri="{FF2B5EF4-FFF2-40B4-BE49-F238E27FC236}">
                  <a16:creationId xmlns:a16="http://schemas.microsoft.com/office/drawing/2014/main" id="{D8D3683C-380B-4443-A7C3-8C7778B0B743}"/>
                </a:ext>
              </a:extLst>
            </p:cNvPr>
            <p:cNvSpPr/>
            <p:nvPr/>
          </p:nvSpPr>
          <p:spPr>
            <a:xfrm>
              <a:off x="43130" y="3283218"/>
              <a:ext cx="1213274" cy="294901"/>
            </a:xfrm>
            <a:prstGeom prst="rect">
              <a:avLst/>
            </a:prstGeom>
            <a:blipFill>
              <a:blip r:embed="rId5" cstate="print"/>
              <a:stretch>
                <a:fillRect/>
              </a:stretch>
            </a:blipFill>
          </p:spPr>
          <p:txBody>
            <a:bodyPr wrap="square" lIns="0" tIns="0" rIns="0" bIns="0" rtlCol="0"/>
            <a:lstStyle/>
            <a:p>
              <a:endParaRPr sz="946"/>
            </a:p>
          </p:txBody>
        </p:sp>
      </p:grpSp>
    </p:spTree>
    <p:extLst>
      <p:ext uri="{BB962C8B-B14F-4D97-AF65-F5344CB8AC3E}">
        <p14:creationId xmlns:p14="http://schemas.microsoft.com/office/powerpoint/2010/main" val="3222794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7E7091D-0E49-5B4B-802F-5B01AC92AA9F}"/>
              </a:ext>
            </a:extLst>
          </p:cNvPr>
          <p:cNvSpPr/>
          <p:nvPr/>
        </p:nvSpPr>
        <p:spPr>
          <a:xfrm rot="10800000">
            <a:off x="-3" y="691"/>
            <a:ext cx="12210708" cy="10686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 name="Rectangle 16">
            <a:extLst>
              <a:ext uri="{FF2B5EF4-FFF2-40B4-BE49-F238E27FC236}">
                <a16:creationId xmlns:a16="http://schemas.microsoft.com/office/drawing/2014/main" id="{CCD4B46C-CF0E-E24D-819E-E8191D7E89C0}"/>
              </a:ext>
            </a:extLst>
          </p:cNvPr>
          <p:cNvSpPr/>
          <p:nvPr/>
        </p:nvSpPr>
        <p:spPr>
          <a:xfrm>
            <a:off x="1548657" y="268197"/>
            <a:ext cx="10663210" cy="553998"/>
          </a:xfrm>
          <a:prstGeom prst="rect">
            <a:avLst/>
          </a:prstGeom>
        </p:spPr>
        <p:txBody>
          <a:bodyPr wrap="square">
            <a:spAutoFit/>
          </a:bodyPr>
          <a:lstStyle/>
          <a:p>
            <a:r>
              <a:rPr lang="en-US" sz="3000" dirty="0">
                <a:latin typeface="Gotham Rounded Bold" panose="02000000000000000000" pitchFamily="2" charset="77"/>
                <a:ea typeface="Open Sans" panose="020B0606030504020204" pitchFamily="34" charset="0"/>
                <a:cs typeface="Open Sans" panose="020B0606030504020204" pitchFamily="34" charset="0"/>
              </a:rPr>
              <a:t>PHASES</a:t>
            </a:r>
          </a:p>
        </p:txBody>
      </p:sp>
      <p:grpSp>
        <p:nvGrpSpPr>
          <p:cNvPr id="100" name="Group 99">
            <a:extLst>
              <a:ext uri="{FF2B5EF4-FFF2-40B4-BE49-F238E27FC236}">
                <a16:creationId xmlns:a16="http://schemas.microsoft.com/office/drawing/2014/main" id="{0E8DBDA4-75B3-A84F-BBA6-8D0AFF126FAA}"/>
              </a:ext>
            </a:extLst>
          </p:cNvPr>
          <p:cNvGrpSpPr/>
          <p:nvPr/>
        </p:nvGrpSpPr>
        <p:grpSpPr>
          <a:xfrm>
            <a:off x="6855647" y="1377158"/>
            <a:ext cx="1470670" cy="1470670"/>
            <a:chOff x="4489297" y="1785956"/>
            <a:chExt cx="3471024" cy="3471024"/>
          </a:xfrm>
        </p:grpSpPr>
        <p:grpSp>
          <p:nvGrpSpPr>
            <p:cNvPr id="101" name="Group 100">
              <a:extLst>
                <a:ext uri="{FF2B5EF4-FFF2-40B4-BE49-F238E27FC236}">
                  <a16:creationId xmlns:a16="http://schemas.microsoft.com/office/drawing/2014/main" id="{43A6E05E-8C81-D849-BA23-BE9B3F7A08AB}"/>
                </a:ext>
              </a:extLst>
            </p:cNvPr>
            <p:cNvGrpSpPr/>
            <p:nvPr/>
          </p:nvGrpSpPr>
          <p:grpSpPr>
            <a:xfrm>
              <a:off x="4489297" y="1785956"/>
              <a:ext cx="3471024" cy="3471024"/>
              <a:chOff x="4474318" y="1762864"/>
              <a:chExt cx="3471024" cy="3471024"/>
            </a:xfrm>
          </p:grpSpPr>
          <p:sp>
            <p:nvSpPr>
              <p:cNvPr id="103" name="Ovaal 9">
                <a:extLst>
                  <a:ext uri="{FF2B5EF4-FFF2-40B4-BE49-F238E27FC236}">
                    <a16:creationId xmlns:a16="http://schemas.microsoft.com/office/drawing/2014/main" id="{28E20BAA-DFB3-1448-A446-1BB7007E7B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04" name="Picture 103">
                <a:extLst>
                  <a:ext uri="{FF2B5EF4-FFF2-40B4-BE49-F238E27FC236}">
                    <a16:creationId xmlns:a16="http://schemas.microsoft.com/office/drawing/2014/main" id="{1093DCBB-FC89-6442-8682-813F95202F31}"/>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05" name="Group 104">
                <a:extLst>
                  <a:ext uri="{FF2B5EF4-FFF2-40B4-BE49-F238E27FC236}">
                    <a16:creationId xmlns:a16="http://schemas.microsoft.com/office/drawing/2014/main" id="{76E9178D-927A-D940-85BE-3470E8C88E84}"/>
                  </a:ext>
                </a:extLst>
              </p:cNvPr>
              <p:cNvGrpSpPr/>
              <p:nvPr/>
            </p:nvGrpSpPr>
            <p:grpSpPr>
              <a:xfrm>
                <a:off x="4640952" y="2033912"/>
                <a:ext cx="3132580" cy="3123397"/>
                <a:chOff x="4640952" y="2033912"/>
                <a:chExt cx="3132580" cy="3123397"/>
              </a:xfrm>
            </p:grpSpPr>
            <p:sp>
              <p:nvSpPr>
                <p:cNvPr id="106" name="Rectangle 105">
                  <a:extLst>
                    <a:ext uri="{FF2B5EF4-FFF2-40B4-BE49-F238E27FC236}">
                      <a16:creationId xmlns:a16="http://schemas.microsoft.com/office/drawing/2014/main" id="{1D5693F3-8EE2-5B4C-B176-F56DD668D2BC}"/>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07" name="Rectangle 106">
                  <a:extLst>
                    <a:ext uri="{FF2B5EF4-FFF2-40B4-BE49-F238E27FC236}">
                      <a16:creationId xmlns:a16="http://schemas.microsoft.com/office/drawing/2014/main" id="{158269E3-8133-A449-856C-AA0BFAE817A9}"/>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08" name="Rectangle 107">
                  <a:extLst>
                    <a:ext uri="{FF2B5EF4-FFF2-40B4-BE49-F238E27FC236}">
                      <a16:creationId xmlns:a16="http://schemas.microsoft.com/office/drawing/2014/main" id="{1E89FF59-AC1F-3146-B35C-8781F8C62E48}"/>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09" name="Rectangle 108">
                  <a:extLst>
                    <a:ext uri="{FF2B5EF4-FFF2-40B4-BE49-F238E27FC236}">
                      <a16:creationId xmlns:a16="http://schemas.microsoft.com/office/drawing/2014/main" id="{284F15AF-DB07-6740-A2CE-E172E142243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02" name="Right Arrow 101">
              <a:extLst>
                <a:ext uri="{FF2B5EF4-FFF2-40B4-BE49-F238E27FC236}">
                  <a16:creationId xmlns:a16="http://schemas.microsoft.com/office/drawing/2014/main" id="{1E4AD5E6-ECFC-2E48-985A-5E213D5B94AA}"/>
                </a:ext>
              </a:extLst>
            </p:cNvPr>
            <p:cNvSpPr/>
            <p:nvPr/>
          </p:nvSpPr>
          <p:spPr>
            <a:xfrm rot="16200000">
              <a:off x="5680388" y="3023885"/>
              <a:ext cx="1083659" cy="974546"/>
            </a:xfrm>
            <a:prstGeom prst="rightArrow">
              <a:avLst/>
            </a:prstGeom>
            <a:solidFill>
              <a:srgbClr val="DC2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10" name="Group 109">
            <a:extLst>
              <a:ext uri="{FF2B5EF4-FFF2-40B4-BE49-F238E27FC236}">
                <a16:creationId xmlns:a16="http://schemas.microsoft.com/office/drawing/2014/main" id="{AA91374C-061D-F84C-BF7E-A257DE933A7A}"/>
              </a:ext>
            </a:extLst>
          </p:cNvPr>
          <p:cNvGrpSpPr/>
          <p:nvPr/>
        </p:nvGrpSpPr>
        <p:grpSpPr>
          <a:xfrm>
            <a:off x="3830764" y="1365438"/>
            <a:ext cx="1470670" cy="1470670"/>
            <a:chOff x="4489297" y="1785956"/>
            <a:chExt cx="3471024" cy="3471024"/>
          </a:xfrm>
        </p:grpSpPr>
        <p:grpSp>
          <p:nvGrpSpPr>
            <p:cNvPr id="111" name="Group 110">
              <a:extLst>
                <a:ext uri="{FF2B5EF4-FFF2-40B4-BE49-F238E27FC236}">
                  <a16:creationId xmlns:a16="http://schemas.microsoft.com/office/drawing/2014/main" id="{953883EC-416F-5D44-8022-ADA5A71FE5C7}"/>
                </a:ext>
              </a:extLst>
            </p:cNvPr>
            <p:cNvGrpSpPr/>
            <p:nvPr/>
          </p:nvGrpSpPr>
          <p:grpSpPr>
            <a:xfrm>
              <a:off x="4489297" y="1785956"/>
              <a:ext cx="3471024" cy="3471024"/>
              <a:chOff x="4474318" y="1762864"/>
              <a:chExt cx="3471024" cy="3471024"/>
            </a:xfrm>
          </p:grpSpPr>
          <p:sp>
            <p:nvSpPr>
              <p:cNvPr id="113" name="Ovaal 9">
                <a:extLst>
                  <a:ext uri="{FF2B5EF4-FFF2-40B4-BE49-F238E27FC236}">
                    <a16:creationId xmlns:a16="http://schemas.microsoft.com/office/drawing/2014/main" id="{CAB2A52D-C8FE-7946-9BCA-743CC2905A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14" name="Picture 113">
                <a:extLst>
                  <a:ext uri="{FF2B5EF4-FFF2-40B4-BE49-F238E27FC236}">
                    <a16:creationId xmlns:a16="http://schemas.microsoft.com/office/drawing/2014/main" id="{56D12629-EA6D-C74E-BC10-A38220D6AA28}"/>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15" name="Group 114">
                <a:extLst>
                  <a:ext uri="{FF2B5EF4-FFF2-40B4-BE49-F238E27FC236}">
                    <a16:creationId xmlns:a16="http://schemas.microsoft.com/office/drawing/2014/main" id="{92846AEC-EC17-814F-8852-FFD47F97DA8D}"/>
                  </a:ext>
                </a:extLst>
              </p:cNvPr>
              <p:cNvGrpSpPr/>
              <p:nvPr/>
            </p:nvGrpSpPr>
            <p:grpSpPr>
              <a:xfrm>
                <a:off x="4640952" y="1994674"/>
                <a:ext cx="3132580" cy="3162635"/>
                <a:chOff x="4640952" y="1994674"/>
                <a:chExt cx="3132580" cy="3162635"/>
              </a:xfrm>
            </p:grpSpPr>
            <p:sp>
              <p:nvSpPr>
                <p:cNvPr id="116" name="Rectangle 115">
                  <a:extLst>
                    <a:ext uri="{FF2B5EF4-FFF2-40B4-BE49-F238E27FC236}">
                      <a16:creationId xmlns:a16="http://schemas.microsoft.com/office/drawing/2014/main" id="{11C487FD-5DFA-CE47-8C42-E27633E45BC6}"/>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17" name="Rectangle 116">
                  <a:extLst>
                    <a:ext uri="{FF2B5EF4-FFF2-40B4-BE49-F238E27FC236}">
                      <a16:creationId xmlns:a16="http://schemas.microsoft.com/office/drawing/2014/main" id="{D497D9D8-0E40-064F-A62D-AC026721A4EB}"/>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18" name="Rectangle 117">
                  <a:extLst>
                    <a:ext uri="{FF2B5EF4-FFF2-40B4-BE49-F238E27FC236}">
                      <a16:creationId xmlns:a16="http://schemas.microsoft.com/office/drawing/2014/main" id="{FF362DDB-2856-4E4A-89D8-9ECC6B172A3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19" name="Rectangle 118">
                  <a:extLst>
                    <a:ext uri="{FF2B5EF4-FFF2-40B4-BE49-F238E27FC236}">
                      <a16:creationId xmlns:a16="http://schemas.microsoft.com/office/drawing/2014/main" id="{242C6D45-B0DA-624C-AAB1-AE61A52A684D}"/>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12" name="Right Arrow 111">
              <a:extLst>
                <a:ext uri="{FF2B5EF4-FFF2-40B4-BE49-F238E27FC236}">
                  <a16:creationId xmlns:a16="http://schemas.microsoft.com/office/drawing/2014/main" id="{9082C1AF-D9E5-A54E-B4C2-73DF7A7F01A0}"/>
                </a:ext>
              </a:extLst>
            </p:cNvPr>
            <p:cNvSpPr/>
            <p:nvPr/>
          </p:nvSpPr>
          <p:spPr>
            <a:xfrm rot="10800000">
              <a:off x="5641150" y="3023884"/>
              <a:ext cx="1083658" cy="974545"/>
            </a:xfrm>
            <a:prstGeom prst="rightArrow">
              <a:avLst/>
            </a:prstGeom>
            <a:solidFill>
              <a:srgbClr val="F59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20" name="Group 119">
            <a:extLst>
              <a:ext uri="{FF2B5EF4-FFF2-40B4-BE49-F238E27FC236}">
                <a16:creationId xmlns:a16="http://schemas.microsoft.com/office/drawing/2014/main" id="{708227DF-1C02-1B48-9C58-C9768C469150}"/>
              </a:ext>
            </a:extLst>
          </p:cNvPr>
          <p:cNvGrpSpPr/>
          <p:nvPr/>
        </p:nvGrpSpPr>
        <p:grpSpPr>
          <a:xfrm>
            <a:off x="823260" y="1386776"/>
            <a:ext cx="1470670" cy="1470670"/>
            <a:chOff x="4489297" y="1785956"/>
            <a:chExt cx="3471024" cy="3471024"/>
          </a:xfrm>
        </p:grpSpPr>
        <p:grpSp>
          <p:nvGrpSpPr>
            <p:cNvPr id="121" name="Group 120">
              <a:extLst>
                <a:ext uri="{FF2B5EF4-FFF2-40B4-BE49-F238E27FC236}">
                  <a16:creationId xmlns:a16="http://schemas.microsoft.com/office/drawing/2014/main" id="{AB255113-9D13-994F-B422-C9B86623C962}"/>
                </a:ext>
              </a:extLst>
            </p:cNvPr>
            <p:cNvGrpSpPr/>
            <p:nvPr/>
          </p:nvGrpSpPr>
          <p:grpSpPr>
            <a:xfrm>
              <a:off x="4489297" y="1785956"/>
              <a:ext cx="3471024" cy="3471024"/>
              <a:chOff x="4474318" y="1762864"/>
              <a:chExt cx="3471024" cy="3471024"/>
            </a:xfrm>
          </p:grpSpPr>
          <p:sp>
            <p:nvSpPr>
              <p:cNvPr id="123" name="Ovaal 9">
                <a:extLst>
                  <a:ext uri="{FF2B5EF4-FFF2-40B4-BE49-F238E27FC236}">
                    <a16:creationId xmlns:a16="http://schemas.microsoft.com/office/drawing/2014/main" id="{49C3D7BD-CA01-EA45-9E95-7CA080F14FED}"/>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24" name="Picture 123">
                <a:extLst>
                  <a:ext uri="{FF2B5EF4-FFF2-40B4-BE49-F238E27FC236}">
                    <a16:creationId xmlns:a16="http://schemas.microsoft.com/office/drawing/2014/main" id="{71BA5B4D-DB3C-A343-A4E9-374BAA8ABE1B}"/>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25" name="Group 124">
                <a:extLst>
                  <a:ext uri="{FF2B5EF4-FFF2-40B4-BE49-F238E27FC236}">
                    <a16:creationId xmlns:a16="http://schemas.microsoft.com/office/drawing/2014/main" id="{141470D4-39A8-5542-AED5-7AB3553EB7ED}"/>
                  </a:ext>
                </a:extLst>
              </p:cNvPr>
              <p:cNvGrpSpPr/>
              <p:nvPr/>
            </p:nvGrpSpPr>
            <p:grpSpPr>
              <a:xfrm>
                <a:off x="4640952" y="1994674"/>
                <a:ext cx="3132580" cy="3162635"/>
                <a:chOff x="4640952" y="1994674"/>
                <a:chExt cx="3132580" cy="3162635"/>
              </a:xfrm>
            </p:grpSpPr>
            <p:sp>
              <p:nvSpPr>
                <p:cNvPr id="126" name="Rectangle 125">
                  <a:extLst>
                    <a:ext uri="{FF2B5EF4-FFF2-40B4-BE49-F238E27FC236}">
                      <a16:creationId xmlns:a16="http://schemas.microsoft.com/office/drawing/2014/main" id="{4CB1F3AA-709C-6844-A9CE-4FA16CD3EF05}"/>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27" name="Rectangle 126">
                  <a:extLst>
                    <a:ext uri="{FF2B5EF4-FFF2-40B4-BE49-F238E27FC236}">
                      <a16:creationId xmlns:a16="http://schemas.microsoft.com/office/drawing/2014/main" id="{AC432842-043B-A44C-A793-D20B6505996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28" name="Rectangle 127">
                  <a:extLst>
                    <a:ext uri="{FF2B5EF4-FFF2-40B4-BE49-F238E27FC236}">
                      <a16:creationId xmlns:a16="http://schemas.microsoft.com/office/drawing/2014/main" id="{9CD94D8A-B59F-1342-AB4B-8C05A048BAE7}"/>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29" name="Rectangle 128">
                  <a:extLst>
                    <a:ext uri="{FF2B5EF4-FFF2-40B4-BE49-F238E27FC236}">
                      <a16:creationId xmlns:a16="http://schemas.microsoft.com/office/drawing/2014/main" id="{6924187E-9206-C242-9F04-6A3AB5CB741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22" name="Right Arrow 121">
              <a:extLst>
                <a:ext uri="{FF2B5EF4-FFF2-40B4-BE49-F238E27FC236}">
                  <a16:creationId xmlns:a16="http://schemas.microsoft.com/office/drawing/2014/main" id="{3F321A93-9AB4-1B4A-B529-7E4E685837BA}"/>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30" name="Group 129">
            <a:extLst>
              <a:ext uri="{FF2B5EF4-FFF2-40B4-BE49-F238E27FC236}">
                <a16:creationId xmlns:a16="http://schemas.microsoft.com/office/drawing/2014/main" id="{C09B9902-AA8A-9E49-8407-88FA5559DE6D}"/>
              </a:ext>
            </a:extLst>
          </p:cNvPr>
          <p:cNvGrpSpPr/>
          <p:nvPr/>
        </p:nvGrpSpPr>
        <p:grpSpPr>
          <a:xfrm>
            <a:off x="9992679" y="1344712"/>
            <a:ext cx="1470670" cy="1470670"/>
            <a:chOff x="9992679" y="1344712"/>
            <a:chExt cx="1470670" cy="1470670"/>
          </a:xfrm>
        </p:grpSpPr>
        <p:grpSp>
          <p:nvGrpSpPr>
            <p:cNvPr id="131" name="Group 130">
              <a:extLst>
                <a:ext uri="{FF2B5EF4-FFF2-40B4-BE49-F238E27FC236}">
                  <a16:creationId xmlns:a16="http://schemas.microsoft.com/office/drawing/2014/main" id="{3A5143A9-320F-014B-808E-D50C47F6A45C}"/>
                </a:ext>
              </a:extLst>
            </p:cNvPr>
            <p:cNvGrpSpPr/>
            <p:nvPr/>
          </p:nvGrpSpPr>
          <p:grpSpPr>
            <a:xfrm>
              <a:off x="9992679" y="1344712"/>
              <a:ext cx="1470670" cy="1470670"/>
              <a:chOff x="4474318" y="1762864"/>
              <a:chExt cx="3471024" cy="3471024"/>
            </a:xfrm>
          </p:grpSpPr>
          <p:sp>
            <p:nvSpPr>
              <p:cNvPr id="135" name="Ovaal 9">
                <a:extLst>
                  <a:ext uri="{FF2B5EF4-FFF2-40B4-BE49-F238E27FC236}">
                    <a16:creationId xmlns:a16="http://schemas.microsoft.com/office/drawing/2014/main" id="{AD2B184D-6490-E74A-BC27-A01DB812B3A4}"/>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36" name="Picture 135">
                <a:extLst>
                  <a:ext uri="{FF2B5EF4-FFF2-40B4-BE49-F238E27FC236}">
                    <a16:creationId xmlns:a16="http://schemas.microsoft.com/office/drawing/2014/main" id="{EB1FFE4E-C795-5A47-962A-5AD8E678DD31}"/>
                  </a:ext>
                </a:extLst>
              </p:cNvPr>
              <p:cNvPicPr>
                <a:picLocks noChangeAspect="1"/>
              </p:cNvPicPr>
              <p:nvPr/>
            </p:nvPicPr>
            <p:blipFill>
              <a:blip r:embed="rId3"/>
              <a:stretch>
                <a:fillRect/>
              </a:stretch>
            </p:blipFill>
            <p:spPr>
              <a:xfrm>
                <a:off x="4474318" y="1762864"/>
                <a:ext cx="3471024" cy="3471024"/>
              </a:xfrm>
              <a:prstGeom prst="rect">
                <a:avLst/>
              </a:prstGeom>
            </p:spPr>
          </p:pic>
          <p:grpSp>
            <p:nvGrpSpPr>
              <p:cNvPr id="137" name="Group 136">
                <a:extLst>
                  <a:ext uri="{FF2B5EF4-FFF2-40B4-BE49-F238E27FC236}">
                    <a16:creationId xmlns:a16="http://schemas.microsoft.com/office/drawing/2014/main" id="{37100669-972C-6348-B41A-D5256695ABA7}"/>
                  </a:ext>
                </a:extLst>
              </p:cNvPr>
              <p:cNvGrpSpPr/>
              <p:nvPr/>
            </p:nvGrpSpPr>
            <p:grpSpPr>
              <a:xfrm>
                <a:off x="4640952" y="2033912"/>
                <a:ext cx="3132580" cy="3123397"/>
                <a:chOff x="4640952" y="2033912"/>
                <a:chExt cx="3132580" cy="3123397"/>
              </a:xfrm>
            </p:grpSpPr>
            <p:sp>
              <p:nvSpPr>
                <p:cNvPr id="138" name="Rectangle 137">
                  <a:extLst>
                    <a:ext uri="{FF2B5EF4-FFF2-40B4-BE49-F238E27FC236}">
                      <a16:creationId xmlns:a16="http://schemas.microsoft.com/office/drawing/2014/main" id="{C483BC54-4DC3-9245-9D24-03270D658178}"/>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39" name="Rectangle 138">
                  <a:extLst>
                    <a:ext uri="{FF2B5EF4-FFF2-40B4-BE49-F238E27FC236}">
                      <a16:creationId xmlns:a16="http://schemas.microsoft.com/office/drawing/2014/main" id="{3C982A86-0FDF-DC4C-B572-99FD42DD325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40" name="Rectangle 139">
                  <a:extLst>
                    <a:ext uri="{FF2B5EF4-FFF2-40B4-BE49-F238E27FC236}">
                      <a16:creationId xmlns:a16="http://schemas.microsoft.com/office/drawing/2014/main" id="{27CB6F27-6BF9-4E47-B286-4FBEDD46CD1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41" name="Rectangle 140">
                  <a:extLst>
                    <a:ext uri="{FF2B5EF4-FFF2-40B4-BE49-F238E27FC236}">
                      <a16:creationId xmlns:a16="http://schemas.microsoft.com/office/drawing/2014/main" id="{272D2AE5-578D-DE4F-B171-49BBB0EA374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grpSp>
          <p:nvGrpSpPr>
            <p:cNvPr id="132" name="Group 131">
              <a:extLst>
                <a:ext uri="{FF2B5EF4-FFF2-40B4-BE49-F238E27FC236}">
                  <a16:creationId xmlns:a16="http://schemas.microsoft.com/office/drawing/2014/main" id="{9F912B0D-72FE-C045-9BAE-D00F47A7A241}"/>
                </a:ext>
              </a:extLst>
            </p:cNvPr>
            <p:cNvGrpSpPr/>
            <p:nvPr/>
          </p:nvGrpSpPr>
          <p:grpSpPr>
            <a:xfrm>
              <a:off x="10543888" y="1880092"/>
              <a:ext cx="383612" cy="383612"/>
              <a:chOff x="12884727" y="1295518"/>
              <a:chExt cx="1216152" cy="1216152"/>
            </a:xfrm>
          </p:grpSpPr>
          <p:sp>
            <p:nvSpPr>
              <p:cNvPr id="133" name="Left-Right Arrow 132">
                <a:extLst>
                  <a:ext uri="{FF2B5EF4-FFF2-40B4-BE49-F238E27FC236}">
                    <a16:creationId xmlns:a16="http://schemas.microsoft.com/office/drawing/2014/main" id="{762F8F41-96FC-EB48-83B3-B56865D32506}"/>
                  </a:ext>
                </a:extLst>
              </p:cNvPr>
              <p:cNvSpPr/>
              <p:nvPr/>
            </p:nvSpPr>
            <p:spPr>
              <a:xfrm>
                <a:off x="12884727" y="1661278"/>
                <a:ext cx="1216152" cy="484632"/>
              </a:xfrm>
              <a:prstGeom prst="leftRightArrow">
                <a:avLst/>
              </a:prstGeom>
              <a:solidFill>
                <a:srgbClr val="2F4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Left-Right Arrow 133">
                <a:extLst>
                  <a:ext uri="{FF2B5EF4-FFF2-40B4-BE49-F238E27FC236}">
                    <a16:creationId xmlns:a16="http://schemas.microsoft.com/office/drawing/2014/main" id="{ED29298A-4A1B-654D-99A2-055F3B57BD79}"/>
                  </a:ext>
                </a:extLst>
              </p:cNvPr>
              <p:cNvSpPr/>
              <p:nvPr/>
            </p:nvSpPr>
            <p:spPr>
              <a:xfrm rot="5400000">
                <a:off x="12884727" y="1661278"/>
                <a:ext cx="1216152" cy="484632"/>
              </a:xfrm>
              <a:prstGeom prst="leftRightArrow">
                <a:avLst/>
              </a:prstGeom>
              <a:solidFill>
                <a:srgbClr val="2F4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6" name="Group 145">
            <a:extLst>
              <a:ext uri="{FF2B5EF4-FFF2-40B4-BE49-F238E27FC236}">
                <a16:creationId xmlns:a16="http://schemas.microsoft.com/office/drawing/2014/main" id="{BBCFAFFC-50FA-0949-9CD4-A94D0B05113B}"/>
              </a:ext>
            </a:extLst>
          </p:cNvPr>
          <p:cNvGrpSpPr/>
          <p:nvPr/>
        </p:nvGrpSpPr>
        <p:grpSpPr>
          <a:xfrm>
            <a:off x="0" y="162527"/>
            <a:ext cx="1727829" cy="1317149"/>
            <a:chOff x="0" y="5222829"/>
            <a:chExt cx="2826914" cy="2154997"/>
          </a:xfrm>
        </p:grpSpPr>
        <p:sp>
          <p:nvSpPr>
            <p:cNvPr id="147" name="object 34">
              <a:extLst>
                <a:ext uri="{FF2B5EF4-FFF2-40B4-BE49-F238E27FC236}">
                  <a16:creationId xmlns:a16="http://schemas.microsoft.com/office/drawing/2014/main" id="{AEBC0BB5-E091-594E-9D3C-8D6D7B9B5459}"/>
                </a:ext>
              </a:extLst>
            </p:cNvPr>
            <p:cNvSpPr/>
            <p:nvPr/>
          </p:nvSpPr>
          <p:spPr>
            <a:xfrm>
              <a:off x="0" y="5222829"/>
              <a:ext cx="2826914" cy="2154997"/>
            </a:xfrm>
            <a:prstGeom prst="rect">
              <a:avLst/>
            </a:prstGeom>
            <a:blipFill>
              <a:blip r:embed="rId4" cstate="print"/>
              <a:stretch>
                <a:fillRect/>
              </a:stretch>
            </a:blipFill>
          </p:spPr>
          <p:txBody>
            <a:bodyPr wrap="square" lIns="0" tIns="0" rIns="0" bIns="0" rtlCol="0"/>
            <a:lstStyle/>
            <a:p>
              <a:endParaRPr/>
            </a:p>
          </p:txBody>
        </p:sp>
        <p:sp>
          <p:nvSpPr>
            <p:cNvPr id="148" name="object 35">
              <a:extLst>
                <a:ext uri="{FF2B5EF4-FFF2-40B4-BE49-F238E27FC236}">
                  <a16:creationId xmlns:a16="http://schemas.microsoft.com/office/drawing/2014/main" id="{1C200259-AC38-694C-A64A-E0D37AF6ECCD}"/>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49" name="object 36">
              <a:extLst>
                <a:ext uri="{FF2B5EF4-FFF2-40B4-BE49-F238E27FC236}">
                  <a16:creationId xmlns:a16="http://schemas.microsoft.com/office/drawing/2014/main" id="{153CF9A0-8F9D-514A-9600-16B7161DA306}"/>
                </a:ext>
              </a:extLst>
            </p:cNvPr>
            <p:cNvSpPr/>
            <p:nvPr/>
          </p:nvSpPr>
          <p:spPr>
            <a:xfrm>
              <a:off x="57466" y="5589731"/>
              <a:ext cx="2309715" cy="561404"/>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191997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7E7091D-0E49-5B4B-802F-5B01AC92AA9F}"/>
              </a:ext>
            </a:extLst>
          </p:cNvPr>
          <p:cNvSpPr/>
          <p:nvPr/>
        </p:nvSpPr>
        <p:spPr>
          <a:xfrm rot="10800000">
            <a:off x="-3" y="691"/>
            <a:ext cx="12210708" cy="10686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Rechthoek 1">
            <a:extLst>
              <a:ext uri="{FF2B5EF4-FFF2-40B4-BE49-F238E27FC236}">
                <a16:creationId xmlns:a16="http://schemas.microsoft.com/office/drawing/2014/main" id="{5BF13160-3FD3-428B-AE78-B98E6E3B27EB}"/>
              </a:ext>
            </a:extLst>
          </p:cNvPr>
          <p:cNvSpPr/>
          <p:nvPr/>
        </p:nvSpPr>
        <p:spPr>
          <a:xfrm>
            <a:off x="-17655" y="3132162"/>
            <a:ext cx="3063635" cy="2571912"/>
          </a:xfrm>
          <a:prstGeom prst="rect">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hthoek 49">
            <a:extLst>
              <a:ext uri="{FF2B5EF4-FFF2-40B4-BE49-F238E27FC236}">
                <a16:creationId xmlns:a16="http://schemas.microsoft.com/office/drawing/2014/main" id="{B4E57601-5817-4555-A0C4-78249650FE23}"/>
              </a:ext>
            </a:extLst>
          </p:cNvPr>
          <p:cNvSpPr/>
          <p:nvPr/>
        </p:nvSpPr>
        <p:spPr>
          <a:xfrm>
            <a:off x="3021991" y="3132162"/>
            <a:ext cx="3063635" cy="2571912"/>
          </a:xfrm>
          <a:prstGeom prst="rect">
            <a:avLst/>
          </a:prstGeom>
          <a:solidFill>
            <a:srgbClr val="F59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hthoek 50">
            <a:extLst>
              <a:ext uri="{FF2B5EF4-FFF2-40B4-BE49-F238E27FC236}">
                <a16:creationId xmlns:a16="http://schemas.microsoft.com/office/drawing/2014/main" id="{4B75FA61-8D76-4EF8-90FA-4C6EC1A74E56}"/>
              </a:ext>
            </a:extLst>
          </p:cNvPr>
          <p:cNvSpPr/>
          <p:nvPr/>
        </p:nvSpPr>
        <p:spPr>
          <a:xfrm>
            <a:off x="6070647" y="3132162"/>
            <a:ext cx="3063635" cy="2571912"/>
          </a:xfrm>
          <a:prstGeom prst="rect">
            <a:avLst/>
          </a:prstGeom>
          <a:solidFill>
            <a:srgbClr val="DC2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hthoek 51">
            <a:extLst>
              <a:ext uri="{FF2B5EF4-FFF2-40B4-BE49-F238E27FC236}">
                <a16:creationId xmlns:a16="http://schemas.microsoft.com/office/drawing/2014/main" id="{BECC39D6-9BA5-4F50-9908-D0AF36FD8AD2}"/>
              </a:ext>
            </a:extLst>
          </p:cNvPr>
          <p:cNvSpPr/>
          <p:nvPr/>
        </p:nvSpPr>
        <p:spPr>
          <a:xfrm>
            <a:off x="9082678" y="3132162"/>
            <a:ext cx="3137725" cy="2571912"/>
          </a:xfrm>
          <a:prstGeom prst="rect">
            <a:avLst/>
          </a:prstGeom>
          <a:solidFill>
            <a:srgbClr val="304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CCD4B46C-CF0E-E24D-819E-E8191D7E89C0}"/>
              </a:ext>
            </a:extLst>
          </p:cNvPr>
          <p:cNvSpPr/>
          <p:nvPr/>
        </p:nvSpPr>
        <p:spPr>
          <a:xfrm>
            <a:off x="1548657" y="268197"/>
            <a:ext cx="10663210" cy="553998"/>
          </a:xfrm>
          <a:prstGeom prst="rect">
            <a:avLst/>
          </a:prstGeom>
        </p:spPr>
        <p:txBody>
          <a:bodyPr wrap="square">
            <a:spAutoFit/>
          </a:bodyPr>
          <a:lstStyle/>
          <a:p>
            <a:r>
              <a:rPr lang="en-US" sz="3000" dirty="0">
                <a:latin typeface="Gotham Rounded Bold" panose="02000000000000000000" pitchFamily="2" charset="77"/>
                <a:ea typeface="Open Sans" panose="020B0606030504020204" pitchFamily="34" charset="0"/>
                <a:cs typeface="Open Sans" panose="020B0606030504020204" pitchFamily="34" charset="0"/>
              </a:rPr>
              <a:t>PHASES, CATEGORIES</a:t>
            </a:r>
          </a:p>
        </p:txBody>
      </p:sp>
      <p:grpSp>
        <p:nvGrpSpPr>
          <p:cNvPr id="15" name="Group 14">
            <a:extLst>
              <a:ext uri="{FF2B5EF4-FFF2-40B4-BE49-F238E27FC236}">
                <a16:creationId xmlns:a16="http://schemas.microsoft.com/office/drawing/2014/main" id="{3BCCC66F-F67E-9A40-8337-7035D686DC50}"/>
              </a:ext>
            </a:extLst>
          </p:cNvPr>
          <p:cNvGrpSpPr/>
          <p:nvPr/>
        </p:nvGrpSpPr>
        <p:grpSpPr>
          <a:xfrm>
            <a:off x="35124" y="3916522"/>
            <a:ext cx="2950109" cy="1002214"/>
            <a:chOff x="47993" y="2161580"/>
            <a:chExt cx="2950109" cy="1002214"/>
          </a:xfrm>
        </p:grpSpPr>
        <p:grpSp>
          <p:nvGrpSpPr>
            <p:cNvPr id="28" name="Groep 27">
              <a:extLst>
                <a:ext uri="{FF2B5EF4-FFF2-40B4-BE49-F238E27FC236}">
                  <a16:creationId xmlns:a16="http://schemas.microsoft.com/office/drawing/2014/main" id="{3E6FB4FC-B370-430C-8561-D9A99ED6FC71}"/>
                </a:ext>
              </a:extLst>
            </p:cNvPr>
            <p:cNvGrpSpPr/>
            <p:nvPr/>
          </p:nvGrpSpPr>
          <p:grpSpPr>
            <a:xfrm>
              <a:off x="2071855" y="2161580"/>
              <a:ext cx="712129" cy="712129"/>
              <a:chOff x="4504694" y="159181"/>
              <a:chExt cx="898288" cy="898288"/>
            </a:xfrm>
          </p:grpSpPr>
          <p:sp>
            <p:nvSpPr>
              <p:cNvPr id="29" name="Ovaal 28">
                <a:extLst>
                  <a:ext uri="{FF2B5EF4-FFF2-40B4-BE49-F238E27FC236}">
                    <a16:creationId xmlns:a16="http://schemas.microsoft.com/office/drawing/2014/main" id="{D93CDA48-976F-48BE-A7C8-0B5968111C63}"/>
                  </a:ext>
                </a:extLst>
              </p:cNvPr>
              <p:cNvSpPr/>
              <p:nvPr/>
            </p:nvSpPr>
            <p:spPr>
              <a:xfrm>
                <a:off x="4504694" y="159181"/>
                <a:ext cx="898288" cy="898288"/>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30" name="Graphic 29">
                <a:extLst>
                  <a:ext uri="{FF2B5EF4-FFF2-40B4-BE49-F238E27FC236}">
                    <a16:creationId xmlns:a16="http://schemas.microsoft.com/office/drawing/2014/main" id="{CCA39862-852B-4708-BCB7-0FF316A398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2554" y="327503"/>
                <a:ext cx="533805" cy="533805"/>
              </a:xfrm>
              <a:prstGeom prst="rect">
                <a:avLst/>
              </a:prstGeom>
              <a:effectLst>
                <a:outerShdw blurRad="368300" dist="215900" dir="8160000" sx="96000" sy="96000" algn="tl" rotWithShape="0">
                  <a:prstClr val="black">
                    <a:alpha val="16000"/>
                  </a:prstClr>
                </a:outerShdw>
              </a:effectLst>
            </p:spPr>
          </p:pic>
        </p:grpSp>
        <p:grpSp>
          <p:nvGrpSpPr>
            <p:cNvPr id="31" name="Groep 30">
              <a:extLst>
                <a:ext uri="{FF2B5EF4-FFF2-40B4-BE49-F238E27FC236}">
                  <a16:creationId xmlns:a16="http://schemas.microsoft.com/office/drawing/2014/main" id="{6EFFF217-34D4-4AAB-89A9-13E572ADF245}"/>
                </a:ext>
              </a:extLst>
            </p:cNvPr>
            <p:cNvGrpSpPr/>
            <p:nvPr/>
          </p:nvGrpSpPr>
          <p:grpSpPr>
            <a:xfrm>
              <a:off x="1171597" y="2161580"/>
              <a:ext cx="712129" cy="712129"/>
              <a:chOff x="3017196" y="159181"/>
              <a:chExt cx="898288" cy="898288"/>
            </a:xfrm>
          </p:grpSpPr>
          <p:sp>
            <p:nvSpPr>
              <p:cNvPr id="32" name="Ovaal 31">
                <a:extLst>
                  <a:ext uri="{FF2B5EF4-FFF2-40B4-BE49-F238E27FC236}">
                    <a16:creationId xmlns:a16="http://schemas.microsoft.com/office/drawing/2014/main" id="{B4089072-F555-45E2-91D1-72833FF7712C}"/>
                  </a:ext>
                </a:extLst>
              </p:cNvPr>
              <p:cNvSpPr/>
              <p:nvPr/>
            </p:nvSpPr>
            <p:spPr>
              <a:xfrm>
                <a:off x="3017196" y="159181"/>
                <a:ext cx="898288" cy="898288"/>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33" name="Graphic 32">
                <a:extLst>
                  <a:ext uri="{FF2B5EF4-FFF2-40B4-BE49-F238E27FC236}">
                    <a16:creationId xmlns:a16="http://schemas.microsoft.com/office/drawing/2014/main" id="{D79E6A04-3825-4420-AECC-7D4D43298C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2284" y="331477"/>
                <a:ext cx="567293" cy="484565"/>
              </a:xfrm>
              <a:prstGeom prst="rect">
                <a:avLst/>
              </a:prstGeom>
              <a:effectLst>
                <a:outerShdw blurRad="368300" dist="215900" dir="8160000" sx="96000" sy="96000" algn="tl" rotWithShape="0">
                  <a:prstClr val="black">
                    <a:alpha val="16000"/>
                  </a:prstClr>
                </a:outerShdw>
              </a:effectLst>
            </p:spPr>
          </p:pic>
        </p:grpSp>
        <p:grpSp>
          <p:nvGrpSpPr>
            <p:cNvPr id="34" name="Groep 33">
              <a:extLst>
                <a:ext uri="{FF2B5EF4-FFF2-40B4-BE49-F238E27FC236}">
                  <a16:creationId xmlns:a16="http://schemas.microsoft.com/office/drawing/2014/main" id="{4D468AFC-2FB2-407F-A08A-CE3545A2FFF5}"/>
                </a:ext>
              </a:extLst>
            </p:cNvPr>
            <p:cNvGrpSpPr/>
            <p:nvPr/>
          </p:nvGrpSpPr>
          <p:grpSpPr>
            <a:xfrm>
              <a:off x="271341" y="2161580"/>
              <a:ext cx="712128" cy="712128"/>
              <a:chOff x="1499918" y="159181"/>
              <a:chExt cx="898288" cy="898288"/>
            </a:xfrm>
          </p:grpSpPr>
          <p:sp>
            <p:nvSpPr>
              <p:cNvPr id="35" name="Ovaal 34">
                <a:extLst>
                  <a:ext uri="{FF2B5EF4-FFF2-40B4-BE49-F238E27FC236}">
                    <a16:creationId xmlns:a16="http://schemas.microsoft.com/office/drawing/2014/main" id="{8631206E-2C45-4DDF-A8F3-4DE32C5BCA20}"/>
                  </a:ext>
                </a:extLst>
              </p:cNvPr>
              <p:cNvSpPr/>
              <p:nvPr/>
            </p:nvSpPr>
            <p:spPr>
              <a:xfrm>
                <a:off x="1499918" y="159181"/>
                <a:ext cx="898288" cy="898288"/>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36" name="Graphic 35">
                <a:extLst>
                  <a:ext uri="{FF2B5EF4-FFF2-40B4-BE49-F238E27FC236}">
                    <a16:creationId xmlns:a16="http://schemas.microsoft.com/office/drawing/2014/main" id="{5C24AC80-55EC-4638-B8F4-46FB449D78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0685" y="282266"/>
                <a:ext cx="626284" cy="626284"/>
              </a:xfrm>
              <a:prstGeom prst="rect">
                <a:avLst/>
              </a:prstGeom>
            </p:spPr>
          </p:pic>
        </p:grpSp>
        <p:sp>
          <p:nvSpPr>
            <p:cNvPr id="3" name="Tekstvak 2">
              <a:extLst>
                <a:ext uri="{FF2B5EF4-FFF2-40B4-BE49-F238E27FC236}">
                  <a16:creationId xmlns:a16="http://schemas.microsoft.com/office/drawing/2014/main" id="{13867841-97E5-4D0B-8825-BE92527C7956}"/>
                </a:ext>
              </a:extLst>
            </p:cNvPr>
            <p:cNvSpPr txBox="1"/>
            <p:nvPr/>
          </p:nvSpPr>
          <p:spPr>
            <a:xfrm>
              <a:off x="47993" y="2902184"/>
              <a:ext cx="1123293" cy="261610"/>
            </a:xfrm>
            <a:prstGeom prst="rect">
              <a:avLst/>
            </a:prstGeom>
            <a:noFill/>
          </p:spPr>
          <p:txBody>
            <a:bodyPr wrap="square" rtlCol="0">
              <a:spAutoFit/>
            </a:bodyPr>
            <a:lstStyle/>
            <a:p>
              <a:pPr algn="ctr"/>
              <a:r>
                <a:rPr lang="nl-NL" sz="1050">
                  <a:latin typeface="Gotham Rounded Bold" panose="02000000000000000000" pitchFamily="2" charset="77"/>
                </a:rPr>
                <a:t>DIGITAL</a:t>
              </a:r>
            </a:p>
          </p:txBody>
        </p:sp>
        <p:sp>
          <p:nvSpPr>
            <p:cNvPr id="70" name="Tekstvak 69">
              <a:extLst>
                <a:ext uri="{FF2B5EF4-FFF2-40B4-BE49-F238E27FC236}">
                  <a16:creationId xmlns:a16="http://schemas.microsoft.com/office/drawing/2014/main" id="{A847AB83-EBAA-4A1A-8C18-8776E2D8C706}"/>
                </a:ext>
              </a:extLst>
            </p:cNvPr>
            <p:cNvSpPr txBox="1"/>
            <p:nvPr/>
          </p:nvSpPr>
          <p:spPr>
            <a:xfrm>
              <a:off x="955634" y="2898282"/>
              <a:ext cx="1123293" cy="261610"/>
            </a:xfrm>
            <a:prstGeom prst="rect">
              <a:avLst/>
            </a:prstGeom>
            <a:noFill/>
          </p:spPr>
          <p:txBody>
            <a:bodyPr wrap="square" rtlCol="0">
              <a:spAutoFit/>
            </a:bodyPr>
            <a:lstStyle/>
            <a:p>
              <a:pPr algn="ctr"/>
              <a:r>
                <a:rPr lang="nl-NL" sz="1050">
                  <a:latin typeface="Gotham Rounded Bold" panose="02000000000000000000" pitchFamily="2" charset="77"/>
                </a:rPr>
                <a:t>RISK</a:t>
              </a:r>
            </a:p>
          </p:txBody>
        </p:sp>
        <p:sp>
          <p:nvSpPr>
            <p:cNvPr id="71" name="Tekstvak 70">
              <a:extLst>
                <a:ext uri="{FF2B5EF4-FFF2-40B4-BE49-F238E27FC236}">
                  <a16:creationId xmlns:a16="http://schemas.microsoft.com/office/drawing/2014/main" id="{7A0FE687-A839-4B72-89BB-2E2FC8E865A8}"/>
                </a:ext>
              </a:extLst>
            </p:cNvPr>
            <p:cNvSpPr txBox="1"/>
            <p:nvPr/>
          </p:nvSpPr>
          <p:spPr>
            <a:xfrm>
              <a:off x="1874809" y="2903047"/>
              <a:ext cx="1123293" cy="253916"/>
            </a:xfrm>
            <a:prstGeom prst="rect">
              <a:avLst/>
            </a:prstGeom>
            <a:noFill/>
          </p:spPr>
          <p:txBody>
            <a:bodyPr wrap="square" rtlCol="0">
              <a:spAutoFit/>
            </a:bodyPr>
            <a:lstStyle/>
            <a:p>
              <a:pPr algn="ctr"/>
              <a:r>
                <a:rPr lang="nl-NL" sz="1050">
                  <a:latin typeface="Gotham Rounded Bold" panose="02000000000000000000" pitchFamily="2" charset="77"/>
                </a:rPr>
                <a:t>ASSESSMENT</a:t>
              </a:r>
            </a:p>
          </p:txBody>
        </p:sp>
      </p:grpSp>
      <p:grpSp>
        <p:nvGrpSpPr>
          <p:cNvPr id="9" name="Group 8">
            <a:extLst>
              <a:ext uri="{FF2B5EF4-FFF2-40B4-BE49-F238E27FC236}">
                <a16:creationId xmlns:a16="http://schemas.microsoft.com/office/drawing/2014/main" id="{0A346CDB-3703-DD48-9EDF-D9B898443F6E}"/>
              </a:ext>
            </a:extLst>
          </p:cNvPr>
          <p:cNvGrpSpPr/>
          <p:nvPr/>
        </p:nvGrpSpPr>
        <p:grpSpPr>
          <a:xfrm>
            <a:off x="3078013" y="3916522"/>
            <a:ext cx="2950109" cy="999175"/>
            <a:chOff x="3090882" y="2161580"/>
            <a:chExt cx="2950109" cy="999175"/>
          </a:xfrm>
        </p:grpSpPr>
        <p:sp>
          <p:nvSpPr>
            <p:cNvPr id="72" name="Tekstvak 71">
              <a:extLst>
                <a:ext uri="{FF2B5EF4-FFF2-40B4-BE49-F238E27FC236}">
                  <a16:creationId xmlns:a16="http://schemas.microsoft.com/office/drawing/2014/main" id="{B31BC35C-E58F-4CC1-B4FD-A54D8966ED0E}"/>
                </a:ext>
              </a:extLst>
            </p:cNvPr>
            <p:cNvSpPr txBox="1"/>
            <p:nvPr/>
          </p:nvSpPr>
          <p:spPr>
            <a:xfrm>
              <a:off x="3090882" y="2898282"/>
              <a:ext cx="1123293" cy="261610"/>
            </a:xfrm>
            <a:prstGeom prst="rect">
              <a:avLst/>
            </a:prstGeom>
            <a:noFill/>
          </p:spPr>
          <p:txBody>
            <a:bodyPr wrap="square" rtlCol="0">
              <a:spAutoFit/>
            </a:bodyPr>
            <a:lstStyle/>
            <a:p>
              <a:pPr algn="ctr"/>
              <a:r>
                <a:rPr lang="nl-NL" sz="1050">
                  <a:latin typeface="Gotham Rounded Bold" panose="02000000000000000000" pitchFamily="2" charset="77"/>
                </a:rPr>
                <a:t>PREDICTIVE</a:t>
              </a:r>
            </a:p>
          </p:txBody>
        </p:sp>
        <p:grpSp>
          <p:nvGrpSpPr>
            <p:cNvPr id="8" name="Group 7">
              <a:extLst>
                <a:ext uri="{FF2B5EF4-FFF2-40B4-BE49-F238E27FC236}">
                  <a16:creationId xmlns:a16="http://schemas.microsoft.com/office/drawing/2014/main" id="{78767BB3-D0EF-2B4B-B8FD-15D6E1E376EC}"/>
                </a:ext>
              </a:extLst>
            </p:cNvPr>
            <p:cNvGrpSpPr/>
            <p:nvPr/>
          </p:nvGrpSpPr>
          <p:grpSpPr>
            <a:xfrm>
              <a:off x="3296084" y="2161580"/>
              <a:ext cx="2744907" cy="999175"/>
              <a:chOff x="3296084" y="2161580"/>
              <a:chExt cx="2744907" cy="999175"/>
            </a:xfrm>
          </p:grpSpPr>
          <p:grpSp>
            <p:nvGrpSpPr>
              <p:cNvPr id="37" name="Groep 36">
                <a:extLst>
                  <a:ext uri="{FF2B5EF4-FFF2-40B4-BE49-F238E27FC236}">
                    <a16:creationId xmlns:a16="http://schemas.microsoft.com/office/drawing/2014/main" id="{D8460D24-543D-4A6D-A8C9-BC4E85B8211E}"/>
                  </a:ext>
                </a:extLst>
              </p:cNvPr>
              <p:cNvGrpSpPr/>
              <p:nvPr/>
            </p:nvGrpSpPr>
            <p:grpSpPr>
              <a:xfrm>
                <a:off x="5117820" y="2161679"/>
                <a:ext cx="711930" cy="711930"/>
                <a:chOff x="5201774" y="225865"/>
                <a:chExt cx="967716" cy="967716"/>
              </a:xfrm>
            </p:grpSpPr>
            <p:sp>
              <p:nvSpPr>
                <p:cNvPr id="38" name="Ovaal 37">
                  <a:extLst>
                    <a:ext uri="{FF2B5EF4-FFF2-40B4-BE49-F238E27FC236}">
                      <a16:creationId xmlns:a16="http://schemas.microsoft.com/office/drawing/2014/main" id="{43EF609C-F40C-4256-A8DE-24CCC2C0ED06}"/>
                    </a:ext>
                  </a:extLst>
                </p:cNvPr>
                <p:cNvSpPr/>
                <p:nvPr/>
              </p:nvSpPr>
              <p:spPr>
                <a:xfrm>
                  <a:off x="5201774" y="225865"/>
                  <a:ext cx="967716" cy="967716"/>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39" name="Graphic 38">
                  <a:extLst>
                    <a:ext uri="{FF2B5EF4-FFF2-40B4-BE49-F238E27FC236}">
                      <a16:creationId xmlns:a16="http://schemas.microsoft.com/office/drawing/2014/main" id="{E9A5E9B6-222A-4A9D-A0AF-D26AB76AC1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87036" y="395031"/>
                  <a:ext cx="600164" cy="600164"/>
                </a:xfrm>
                <a:prstGeom prst="rect">
                  <a:avLst/>
                </a:prstGeom>
                <a:effectLst>
                  <a:outerShdw blurRad="368300" dist="215900" dir="8160000" sx="96000" sy="96000" algn="tl" rotWithShape="0">
                    <a:prstClr val="black">
                      <a:alpha val="16000"/>
                    </a:prstClr>
                  </a:outerShdw>
                </a:effectLst>
              </p:spPr>
            </p:pic>
          </p:grpSp>
          <p:grpSp>
            <p:nvGrpSpPr>
              <p:cNvPr id="40" name="Groep 39">
                <a:extLst>
                  <a:ext uri="{FF2B5EF4-FFF2-40B4-BE49-F238E27FC236}">
                    <a16:creationId xmlns:a16="http://schemas.microsoft.com/office/drawing/2014/main" id="{460A6273-81DB-447A-A985-42ED879C1EE8}"/>
                  </a:ext>
                </a:extLst>
              </p:cNvPr>
              <p:cNvGrpSpPr/>
              <p:nvPr/>
            </p:nvGrpSpPr>
            <p:grpSpPr>
              <a:xfrm>
                <a:off x="3296084" y="2161580"/>
                <a:ext cx="712128" cy="712128"/>
                <a:chOff x="1768924" y="218626"/>
                <a:chExt cx="967716" cy="967716"/>
              </a:xfrm>
            </p:grpSpPr>
            <p:sp>
              <p:nvSpPr>
                <p:cNvPr id="41" name="Ovaal 40">
                  <a:extLst>
                    <a:ext uri="{FF2B5EF4-FFF2-40B4-BE49-F238E27FC236}">
                      <a16:creationId xmlns:a16="http://schemas.microsoft.com/office/drawing/2014/main" id="{85D605FC-138B-4466-B9E6-B78174B4D3AD}"/>
                    </a:ext>
                  </a:extLst>
                </p:cNvPr>
                <p:cNvSpPr/>
                <p:nvPr/>
              </p:nvSpPr>
              <p:spPr>
                <a:xfrm>
                  <a:off x="1768924" y="218626"/>
                  <a:ext cx="967716" cy="967716"/>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42" name="Graphic 41">
                  <a:extLst>
                    <a:ext uri="{FF2B5EF4-FFF2-40B4-BE49-F238E27FC236}">
                      <a16:creationId xmlns:a16="http://schemas.microsoft.com/office/drawing/2014/main" id="{149776C0-C7A4-4E85-A0D7-C613C615CD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69525" y="395031"/>
                  <a:ext cx="577445" cy="577445"/>
                </a:xfrm>
                <a:prstGeom prst="rect">
                  <a:avLst/>
                </a:prstGeom>
                <a:effectLst>
                  <a:outerShdw blurRad="368300" dist="215900" dir="8160000" sx="96000" sy="96000" algn="tl" rotWithShape="0">
                    <a:prstClr val="black">
                      <a:alpha val="16000"/>
                    </a:prstClr>
                  </a:outerShdw>
                </a:effectLst>
              </p:spPr>
            </p:pic>
          </p:grpSp>
          <p:grpSp>
            <p:nvGrpSpPr>
              <p:cNvPr id="43" name="Groep 42">
                <a:extLst>
                  <a:ext uri="{FF2B5EF4-FFF2-40B4-BE49-F238E27FC236}">
                    <a16:creationId xmlns:a16="http://schemas.microsoft.com/office/drawing/2014/main" id="{CA150DE6-CB48-4AB2-88DA-95285DA8D605}"/>
                  </a:ext>
                </a:extLst>
              </p:cNvPr>
              <p:cNvGrpSpPr/>
              <p:nvPr/>
            </p:nvGrpSpPr>
            <p:grpSpPr>
              <a:xfrm>
                <a:off x="4194841" y="2161580"/>
                <a:ext cx="712129" cy="712129"/>
                <a:chOff x="3499367" y="218626"/>
                <a:chExt cx="967716" cy="967716"/>
              </a:xfrm>
            </p:grpSpPr>
            <p:sp>
              <p:nvSpPr>
                <p:cNvPr id="44" name="Ovaal 43">
                  <a:extLst>
                    <a:ext uri="{FF2B5EF4-FFF2-40B4-BE49-F238E27FC236}">
                      <a16:creationId xmlns:a16="http://schemas.microsoft.com/office/drawing/2014/main" id="{070165AF-C004-40BF-86E4-FB61D3CE9E48}"/>
                    </a:ext>
                  </a:extLst>
                </p:cNvPr>
                <p:cNvSpPr/>
                <p:nvPr/>
              </p:nvSpPr>
              <p:spPr>
                <a:xfrm>
                  <a:off x="3499367" y="218626"/>
                  <a:ext cx="967716" cy="967716"/>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45" name="Graphic 44">
                  <a:extLst>
                    <a:ext uri="{FF2B5EF4-FFF2-40B4-BE49-F238E27FC236}">
                      <a16:creationId xmlns:a16="http://schemas.microsoft.com/office/drawing/2014/main" id="{190771DA-BF23-41E0-8AAC-4579B66BF3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32640" y="379076"/>
                  <a:ext cx="673771" cy="673771"/>
                </a:xfrm>
                <a:prstGeom prst="rect">
                  <a:avLst/>
                </a:prstGeom>
                <a:effectLst>
                  <a:outerShdw blurRad="368300" dist="215900" dir="8160000" sx="96000" sy="96000" algn="tl" rotWithShape="0">
                    <a:prstClr val="black">
                      <a:alpha val="16000"/>
                    </a:prstClr>
                  </a:outerShdw>
                </a:effectLst>
              </p:spPr>
            </p:pic>
          </p:grpSp>
          <p:sp>
            <p:nvSpPr>
              <p:cNvPr id="73" name="Tekstvak 72">
                <a:extLst>
                  <a:ext uri="{FF2B5EF4-FFF2-40B4-BE49-F238E27FC236}">
                    <a16:creationId xmlns:a16="http://schemas.microsoft.com/office/drawing/2014/main" id="{97079B62-DD37-4C66-8973-A7F3A266D58B}"/>
                  </a:ext>
                </a:extLst>
              </p:cNvPr>
              <p:cNvSpPr txBox="1"/>
              <p:nvPr/>
            </p:nvSpPr>
            <p:spPr>
              <a:xfrm>
                <a:off x="3998523" y="2894380"/>
                <a:ext cx="1123293" cy="261610"/>
              </a:xfrm>
              <a:prstGeom prst="rect">
                <a:avLst/>
              </a:prstGeom>
              <a:noFill/>
            </p:spPr>
            <p:txBody>
              <a:bodyPr wrap="square" rtlCol="0">
                <a:spAutoFit/>
              </a:bodyPr>
              <a:lstStyle/>
              <a:p>
                <a:pPr algn="ctr"/>
                <a:r>
                  <a:rPr lang="nl-NL" sz="1050">
                    <a:latin typeface="Gotham Rounded Bold" panose="02000000000000000000" pitchFamily="2" charset="77"/>
                  </a:rPr>
                  <a:t>IMPACT</a:t>
                </a:r>
              </a:p>
            </p:txBody>
          </p:sp>
          <p:sp>
            <p:nvSpPr>
              <p:cNvPr id="74" name="Tekstvak 73">
                <a:extLst>
                  <a:ext uri="{FF2B5EF4-FFF2-40B4-BE49-F238E27FC236}">
                    <a16:creationId xmlns:a16="http://schemas.microsoft.com/office/drawing/2014/main" id="{FEE750C7-D6E8-4392-BA34-A41AF97B4F89}"/>
                  </a:ext>
                </a:extLst>
              </p:cNvPr>
              <p:cNvSpPr txBox="1"/>
              <p:nvPr/>
            </p:nvSpPr>
            <p:spPr>
              <a:xfrm>
                <a:off x="4917698" y="2899145"/>
                <a:ext cx="1123293" cy="261610"/>
              </a:xfrm>
              <a:prstGeom prst="rect">
                <a:avLst/>
              </a:prstGeom>
              <a:noFill/>
            </p:spPr>
            <p:txBody>
              <a:bodyPr wrap="square" rtlCol="0">
                <a:spAutoFit/>
              </a:bodyPr>
              <a:lstStyle/>
              <a:p>
                <a:pPr algn="ctr"/>
                <a:r>
                  <a:rPr lang="nl-NL" sz="1050">
                    <a:latin typeface="Gotham Rounded Bold" panose="02000000000000000000" pitchFamily="2" charset="77"/>
                  </a:rPr>
                  <a:t>ANALYTICS</a:t>
                </a:r>
              </a:p>
            </p:txBody>
          </p:sp>
        </p:grpSp>
      </p:grpSp>
      <p:grpSp>
        <p:nvGrpSpPr>
          <p:cNvPr id="14" name="Group 13">
            <a:extLst>
              <a:ext uri="{FF2B5EF4-FFF2-40B4-BE49-F238E27FC236}">
                <a16:creationId xmlns:a16="http://schemas.microsoft.com/office/drawing/2014/main" id="{BCF942E6-6598-534F-B1E1-B43EBF611014}"/>
              </a:ext>
            </a:extLst>
          </p:cNvPr>
          <p:cNvGrpSpPr/>
          <p:nvPr/>
        </p:nvGrpSpPr>
        <p:grpSpPr>
          <a:xfrm>
            <a:off x="6120752" y="3916621"/>
            <a:ext cx="2950109" cy="1002978"/>
            <a:chOff x="6133621" y="2161679"/>
            <a:chExt cx="2950109" cy="1002978"/>
          </a:xfrm>
        </p:grpSpPr>
        <p:grpSp>
          <p:nvGrpSpPr>
            <p:cNvPr id="19" name="Groep 18">
              <a:extLst>
                <a:ext uri="{FF2B5EF4-FFF2-40B4-BE49-F238E27FC236}">
                  <a16:creationId xmlns:a16="http://schemas.microsoft.com/office/drawing/2014/main" id="{84DB5E69-A1EE-4348-B1BE-93F89C5E7684}"/>
                </a:ext>
              </a:extLst>
            </p:cNvPr>
            <p:cNvGrpSpPr/>
            <p:nvPr/>
          </p:nvGrpSpPr>
          <p:grpSpPr>
            <a:xfrm>
              <a:off x="8157466" y="2161679"/>
              <a:ext cx="711930" cy="711930"/>
              <a:chOff x="5145120" y="144673"/>
              <a:chExt cx="1027162" cy="1027162"/>
            </a:xfrm>
          </p:grpSpPr>
          <p:sp>
            <p:nvSpPr>
              <p:cNvPr id="20" name="Ovaal 19">
                <a:extLst>
                  <a:ext uri="{FF2B5EF4-FFF2-40B4-BE49-F238E27FC236}">
                    <a16:creationId xmlns:a16="http://schemas.microsoft.com/office/drawing/2014/main" id="{36764CA1-609E-413F-A79E-640BD6FE1104}"/>
                  </a:ext>
                </a:extLst>
              </p:cNvPr>
              <p:cNvSpPr/>
              <p:nvPr/>
            </p:nvSpPr>
            <p:spPr>
              <a:xfrm>
                <a:off x="5145120" y="144673"/>
                <a:ext cx="1027162" cy="1027162"/>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21" name="Graphic 20">
                <a:extLst>
                  <a:ext uri="{FF2B5EF4-FFF2-40B4-BE49-F238E27FC236}">
                    <a16:creationId xmlns:a16="http://schemas.microsoft.com/office/drawing/2014/main" id="{73A04224-C80B-4BFF-846E-BF3FF71C336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68853" y="476053"/>
                <a:ext cx="787001" cy="377105"/>
              </a:xfrm>
              <a:prstGeom prst="rect">
                <a:avLst/>
              </a:prstGeom>
              <a:effectLst>
                <a:outerShdw blurRad="368300" dist="215900" dir="8160000" sx="96000" sy="96000" algn="tl" rotWithShape="0">
                  <a:prstClr val="black">
                    <a:alpha val="16000"/>
                  </a:prstClr>
                </a:outerShdw>
              </a:effectLst>
            </p:spPr>
          </p:pic>
        </p:grpSp>
        <p:grpSp>
          <p:nvGrpSpPr>
            <p:cNvPr id="22" name="Groep 21">
              <a:extLst>
                <a:ext uri="{FF2B5EF4-FFF2-40B4-BE49-F238E27FC236}">
                  <a16:creationId xmlns:a16="http://schemas.microsoft.com/office/drawing/2014/main" id="{938FDCBD-10D5-43DB-ABEE-FC95C909A3FF}"/>
                </a:ext>
              </a:extLst>
            </p:cNvPr>
            <p:cNvGrpSpPr/>
            <p:nvPr/>
          </p:nvGrpSpPr>
          <p:grpSpPr>
            <a:xfrm>
              <a:off x="7261473" y="2161679"/>
              <a:ext cx="711930" cy="711930"/>
              <a:chOff x="3411649" y="146885"/>
              <a:chExt cx="1027162" cy="1027162"/>
            </a:xfrm>
          </p:grpSpPr>
          <p:sp>
            <p:nvSpPr>
              <p:cNvPr id="23" name="Ovaal 22">
                <a:extLst>
                  <a:ext uri="{FF2B5EF4-FFF2-40B4-BE49-F238E27FC236}">
                    <a16:creationId xmlns:a16="http://schemas.microsoft.com/office/drawing/2014/main" id="{A63358D0-4846-40C2-BB24-7E4AB71869EA}"/>
                  </a:ext>
                </a:extLst>
              </p:cNvPr>
              <p:cNvSpPr/>
              <p:nvPr/>
            </p:nvSpPr>
            <p:spPr>
              <a:xfrm>
                <a:off x="3411649" y="146885"/>
                <a:ext cx="1027162" cy="1027162"/>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24" name="Graphic 23">
                <a:extLst>
                  <a:ext uri="{FF2B5EF4-FFF2-40B4-BE49-F238E27FC236}">
                    <a16:creationId xmlns:a16="http://schemas.microsoft.com/office/drawing/2014/main" id="{A86839E0-7302-42CA-9DAA-5A98F421482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73628" y="354469"/>
                <a:ext cx="474867" cy="633156"/>
              </a:xfrm>
              <a:prstGeom prst="rect">
                <a:avLst/>
              </a:prstGeom>
              <a:effectLst>
                <a:outerShdw blurRad="368300" dist="215900" dir="8160000" sx="96000" sy="96000" algn="tl" rotWithShape="0">
                  <a:prstClr val="black">
                    <a:alpha val="16000"/>
                  </a:prstClr>
                </a:outerShdw>
              </a:effectLst>
            </p:spPr>
          </p:pic>
        </p:grpSp>
        <p:grpSp>
          <p:nvGrpSpPr>
            <p:cNvPr id="25" name="Groep 24">
              <a:extLst>
                <a:ext uri="{FF2B5EF4-FFF2-40B4-BE49-F238E27FC236}">
                  <a16:creationId xmlns:a16="http://schemas.microsoft.com/office/drawing/2014/main" id="{8C13B128-79FC-4364-BA1F-D6AA90799450}"/>
                </a:ext>
              </a:extLst>
            </p:cNvPr>
            <p:cNvGrpSpPr/>
            <p:nvPr/>
          </p:nvGrpSpPr>
          <p:grpSpPr>
            <a:xfrm>
              <a:off x="6332132" y="2161679"/>
              <a:ext cx="711930" cy="711930"/>
              <a:chOff x="1735902" y="159180"/>
              <a:chExt cx="1027162" cy="1027162"/>
            </a:xfrm>
            <a:solidFill>
              <a:schemeClr val="bg1"/>
            </a:solidFill>
          </p:grpSpPr>
          <p:sp>
            <p:nvSpPr>
              <p:cNvPr id="26" name="Ovaal 25">
                <a:extLst>
                  <a:ext uri="{FF2B5EF4-FFF2-40B4-BE49-F238E27FC236}">
                    <a16:creationId xmlns:a16="http://schemas.microsoft.com/office/drawing/2014/main" id="{1E9A379B-EA9F-4BCB-B97C-47C4056DE45C}"/>
                  </a:ext>
                </a:extLst>
              </p:cNvPr>
              <p:cNvSpPr/>
              <p:nvPr/>
            </p:nvSpPr>
            <p:spPr>
              <a:xfrm>
                <a:off x="1735902" y="159180"/>
                <a:ext cx="1027162" cy="1027162"/>
              </a:xfrm>
              <a:prstGeom prst="ellipse">
                <a:avLst/>
              </a:prstGeom>
              <a:grp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27" name="Graphic 26">
                <a:extLst>
                  <a:ext uri="{FF2B5EF4-FFF2-40B4-BE49-F238E27FC236}">
                    <a16:creationId xmlns:a16="http://schemas.microsoft.com/office/drawing/2014/main" id="{AB01AA03-3E55-4FB9-8A4A-7867CE86FF2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6628" y="284702"/>
                <a:ext cx="724629" cy="759805"/>
              </a:xfrm>
              <a:prstGeom prst="rect">
                <a:avLst/>
              </a:prstGeom>
              <a:effectLst>
                <a:outerShdw blurRad="368300" dist="215900" dir="8160000" sx="96000" sy="96000" algn="tl" rotWithShape="0">
                  <a:prstClr val="black">
                    <a:alpha val="16000"/>
                  </a:prstClr>
                </a:outerShdw>
              </a:effectLst>
            </p:spPr>
          </p:pic>
        </p:grpSp>
        <p:sp>
          <p:nvSpPr>
            <p:cNvPr id="75" name="Tekstvak 74">
              <a:extLst>
                <a:ext uri="{FF2B5EF4-FFF2-40B4-BE49-F238E27FC236}">
                  <a16:creationId xmlns:a16="http://schemas.microsoft.com/office/drawing/2014/main" id="{34BF0954-E339-4263-B7F4-4B3C02138A9F}"/>
                </a:ext>
              </a:extLst>
            </p:cNvPr>
            <p:cNvSpPr txBox="1"/>
            <p:nvPr/>
          </p:nvSpPr>
          <p:spPr>
            <a:xfrm>
              <a:off x="6133621" y="2902184"/>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EMERGENCY</a:t>
              </a:r>
            </a:p>
          </p:txBody>
        </p:sp>
        <p:sp>
          <p:nvSpPr>
            <p:cNvPr id="76" name="Tekstvak 75">
              <a:extLst>
                <a:ext uri="{FF2B5EF4-FFF2-40B4-BE49-F238E27FC236}">
                  <a16:creationId xmlns:a16="http://schemas.microsoft.com/office/drawing/2014/main" id="{FD64DF94-3707-4F84-B08F-DD85E97DAA5A}"/>
                </a:ext>
              </a:extLst>
            </p:cNvPr>
            <p:cNvSpPr txBox="1"/>
            <p:nvPr/>
          </p:nvSpPr>
          <p:spPr>
            <a:xfrm>
              <a:off x="7041262" y="2898282"/>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DATA</a:t>
              </a:r>
            </a:p>
          </p:txBody>
        </p:sp>
        <p:sp>
          <p:nvSpPr>
            <p:cNvPr id="77" name="Tekstvak 76">
              <a:extLst>
                <a:ext uri="{FF2B5EF4-FFF2-40B4-BE49-F238E27FC236}">
                  <a16:creationId xmlns:a16="http://schemas.microsoft.com/office/drawing/2014/main" id="{8381D6D6-E1CD-4B75-B71F-994CE1639D85}"/>
                </a:ext>
              </a:extLst>
            </p:cNvPr>
            <p:cNvSpPr txBox="1"/>
            <p:nvPr/>
          </p:nvSpPr>
          <p:spPr>
            <a:xfrm>
              <a:off x="7960437" y="2903047"/>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SUPPORT</a:t>
              </a:r>
            </a:p>
          </p:txBody>
        </p:sp>
      </p:grpSp>
      <p:grpSp>
        <p:nvGrpSpPr>
          <p:cNvPr id="13" name="Group 12">
            <a:extLst>
              <a:ext uri="{FF2B5EF4-FFF2-40B4-BE49-F238E27FC236}">
                <a16:creationId xmlns:a16="http://schemas.microsoft.com/office/drawing/2014/main" id="{D4E337AE-8ADB-9045-9E57-001D89CBAF7A}"/>
              </a:ext>
            </a:extLst>
          </p:cNvPr>
          <p:cNvGrpSpPr/>
          <p:nvPr/>
        </p:nvGrpSpPr>
        <p:grpSpPr>
          <a:xfrm>
            <a:off x="9208100" y="3916621"/>
            <a:ext cx="2950109" cy="1005936"/>
            <a:chOff x="9220969" y="2161679"/>
            <a:chExt cx="2950109" cy="1005936"/>
          </a:xfrm>
        </p:grpSpPr>
        <p:grpSp>
          <p:nvGrpSpPr>
            <p:cNvPr id="56" name="Groep 55">
              <a:extLst>
                <a:ext uri="{FF2B5EF4-FFF2-40B4-BE49-F238E27FC236}">
                  <a16:creationId xmlns:a16="http://schemas.microsoft.com/office/drawing/2014/main" id="{4A6155F3-9165-4F8C-8E88-FF1A039A73E7}"/>
                </a:ext>
              </a:extLst>
            </p:cNvPr>
            <p:cNvGrpSpPr/>
            <p:nvPr/>
          </p:nvGrpSpPr>
          <p:grpSpPr>
            <a:xfrm>
              <a:off x="9429870" y="2161679"/>
              <a:ext cx="711930" cy="711930"/>
              <a:chOff x="1768924" y="218626"/>
              <a:chExt cx="967716" cy="967716"/>
            </a:xfrm>
          </p:grpSpPr>
          <p:sp>
            <p:nvSpPr>
              <p:cNvPr id="57" name="Ovaal 56">
                <a:extLst>
                  <a:ext uri="{FF2B5EF4-FFF2-40B4-BE49-F238E27FC236}">
                    <a16:creationId xmlns:a16="http://schemas.microsoft.com/office/drawing/2014/main" id="{67B69C78-852B-4D08-BA50-5FE464BA58F1}"/>
                  </a:ext>
                </a:extLst>
              </p:cNvPr>
              <p:cNvSpPr/>
              <p:nvPr/>
            </p:nvSpPr>
            <p:spPr>
              <a:xfrm>
                <a:off x="1768924" y="218626"/>
                <a:ext cx="967716" cy="967716"/>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58" name="Graphic 57">
                <a:extLst>
                  <a:ext uri="{FF2B5EF4-FFF2-40B4-BE49-F238E27FC236}">
                    <a16:creationId xmlns:a16="http://schemas.microsoft.com/office/drawing/2014/main" id="{3E57B371-18A7-4919-9B35-CE6AFEEC67C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43177" y="364196"/>
                <a:ext cx="619209" cy="619209"/>
              </a:xfrm>
              <a:prstGeom prst="rect">
                <a:avLst/>
              </a:prstGeom>
              <a:effectLst>
                <a:outerShdw blurRad="368300" dist="215900" dir="8160000" sx="96000" sy="96000" algn="tl" rotWithShape="0">
                  <a:prstClr val="black">
                    <a:alpha val="16000"/>
                  </a:prstClr>
                </a:outerShdw>
              </a:effectLst>
            </p:spPr>
          </p:pic>
        </p:grpSp>
        <p:grpSp>
          <p:nvGrpSpPr>
            <p:cNvPr id="59" name="Groep 58">
              <a:extLst>
                <a:ext uri="{FF2B5EF4-FFF2-40B4-BE49-F238E27FC236}">
                  <a16:creationId xmlns:a16="http://schemas.microsoft.com/office/drawing/2014/main" id="{F670CBE2-36AB-4048-A3E7-E8363250B78E}"/>
                </a:ext>
              </a:extLst>
            </p:cNvPr>
            <p:cNvGrpSpPr/>
            <p:nvPr/>
          </p:nvGrpSpPr>
          <p:grpSpPr>
            <a:xfrm>
              <a:off x="10334291" y="2161679"/>
              <a:ext cx="711930" cy="711930"/>
              <a:chOff x="3499367" y="218626"/>
              <a:chExt cx="967716" cy="967716"/>
            </a:xfrm>
          </p:grpSpPr>
          <p:sp>
            <p:nvSpPr>
              <p:cNvPr id="61" name="Ovaal 60">
                <a:extLst>
                  <a:ext uri="{FF2B5EF4-FFF2-40B4-BE49-F238E27FC236}">
                    <a16:creationId xmlns:a16="http://schemas.microsoft.com/office/drawing/2014/main" id="{7F742382-B5B3-432A-9FE3-7B6345EA2C10}"/>
                  </a:ext>
                </a:extLst>
              </p:cNvPr>
              <p:cNvSpPr/>
              <p:nvPr/>
            </p:nvSpPr>
            <p:spPr>
              <a:xfrm>
                <a:off x="3499367" y="218626"/>
                <a:ext cx="967716" cy="967716"/>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62" name="Graphic 61">
                <a:extLst>
                  <a:ext uri="{FF2B5EF4-FFF2-40B4-BE49-F238E27FC236}">
                    <a16:creationId xmlns:a16="http://schemas.microsoft.com/office/drawing/2014/main" id="{76FB1215-ADD6-461B-89FD-79596BC4207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70083" y="377721"/>
                <a:ext cx="626284" cy="626284"/>
              </a:xfrm>
              <a:prstGeom prst="rect">
                <a:avLst/>
              </a:prstGeom>
              <a:effectLst>
                <a:outerShdw blurRad="368300" dist="215900" dir="8160000" sx="96000" sy="96000" algn="tl" rotWithShape="0">
                  <a:prstClr val="black">
                    <a:alpha val="16000"/>
                  </a:prstClr>
                </a:outerShdw>
              </a:effectLst>
            </p:spPr>
          </p:pic>
        </p:grpSp>
        <p:grpSp>
          <p:nvGrpSpPr>
            <p:cNvPr id="67" name="Groep 66">
              <a:extLst>
                <a:ext uri="{FF2B5EF4-FFF2-40B4-BE49-F238E27FC236}">
                  <a16:creationId xmlns:a16="http://schemas.microsoft.com/office/drawing/2014/main" id="{0416F3D0-29D6-4F6A-8859-C13EB06A2F4E}"/>
                </a:ext>
              </a:extLst>
            </p:cNvPr>
            <p:cNvGrpSpPr/>
            <p:nvPr/>
          </p:nvGrpSpPr>
          <p:grpSpPr>
            <a:xfrm>
              <a:off x="11242468" y="2161679"/>
              <a:ext cx="711930" cy="711930"/>
              <a:chOff x="5145120" y="144673"/>
              <a:chExt cx="1027162" cy="1027162"/>
            </a:xfrm>
          </p:grpSpPr>
          <p:sp>
            <p:nvSpPr>
              <p:cNvPr id="68" name="Ovaal 67">
                <a:extLst>
                  <a:ext uri="{FF2B5EF4-FFF2-40B4-BE49-F238E27FC236}">
                    <a16:creationId xmlns:a16="http://schemas.microsoft.com/office/drawing/2014/main" id="{5D72413F-2456-4D98-96EB-9366FA1191E1}"/>
                  </a:ext>
                </a:extLst>
              </p:cNvPr>
              <p:cNvSpPr/>
              <p:nvPr/>
            </p:nvSpPr>
            <p:spPr>
              <a:xfrm>
                <a:off x="5145120" y="144673"/>
                <a:ext cx="1027162" cy="1027162"/>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69" name="Graphic 68">
                <a:extLst>
                  <a:ext uri="{FF2B5EF4-FFF2-40B4-BE49-F238E27FC236}">
                    <a16:creationId xmlns:a16="http://schemas.microsoft.com/office/drawing/2014/main" id="{50D66CBF-41AA-4087-9E9A-164411C4AF7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268853" y="476053"/>
                <a:ext cx="787001" cy="377105"/>
              </a:xfrm>
              <a:prstGeom prst="rect">
                <a:avLst/>
              </a:prstGeom>
              <a:effectLst>
                <a:outerShdw blurRad="368300" dist="215900" dir="8160000" sx="96000" sy="96000" algn="tl" rotWithShape="0">
                  <a:prstClr val="black">
                    <a:alpha val="16000"/>
                  </a:prstClr>
                </a:outerShdw>
              </a:effectLst>
            </p:spPr>
          </p:pic>
        </p:grpSp>
        <p:sp>
          <p:nvSpPr>
            <p:cNvPr id="78" name="Tekstvak 77">
              <a:extLst>
                <a:ext uri="{FF2B5EF4-FFF2-40B4-BE49-F238E27FC236}">
                  <a16:creationId xmlns:a16="http://schemas.microsoft.com/office/drawing/2014/main" id="{FA30A827-C4F4-49DD-9C49-AA8E6609AF8F}"/>
                </a:ext>
              </a:extLst>
            </p:cNvPr>
            <p:cNvSpPr txBox="1"/>
            <p:nvPr/>
          </p:nvSpPr>
          <p:spPr>
            <a:xfrm>
              <a:off x="9220969" y="2905142"/>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DIRECT</a:t>
              </a:r>
            </a:p>
          </p:txBody>
        </p:sp>
        <p:sp>
          <p:nvSpPr>
            <p:cNvPr id="79" name="Tekstvak 78">
              <a:extLst>
                <a:ext uri="{FF2B5EF4-FFF2-40B4-BE49-F238E27FC236}">
                  <a16:creationId xmlns:a16="http://schemas.microsoft.com/office/drawing/2014/main" id="{FA6D5CB4-1E82-47C7-98DF-1C116002EB70}"/>
                </a:ext>
              </a:extLst>
            </p:cNvPr>
            <p:cNvSpPr txBox="1"/>
            <p:nvPr/>
          </p:nvSpPr>
          <p:spPr>
            <a:xfrm>
              <a:off x="10128610" y="2901240"/>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DIGITAL</a:t>
              </a:r>
            </a:p>
          </p:txBody>
        </p:sp>
        <p:sp>
          <p:nvSpPr>
            <p:cNvPr id="80" name="Tekstvak 79">
              <a:extLst>
                <a:ext uri="{FF2B5EF4-FFF2-40B4-BE49-F238E27FC236}">
                  <a16:creationId xmlns:a16="http://schemas.microsoft.com/office/drawing/2014/main" id="{ADB53393-FDC1-493E-8324-AAF1AA683364}"/>
                </a:ext>
              </a:extLst>
            </p:cNvPr>
            <p:cNvSpPr txBox="1"/>
            <p:nvPr/>
          </p:nvSpPr>
          <p:spPr>
            <a:xfrm>
              <a:off x="11047785" y="2906005"/>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AID</a:t>
              </a:r>
            </a:p>
          </p:txBody>
        </p:sp>
      </p:grpSp>
      <p:grpSp>
        <p:nvGrpSpPr>
          <p:cNvPr id="100" name="Group 99">
            <a:extLst>
              <a:ext uri="{FF2B5EF4-FFF2-40B4-BE49-F238E27FC236}">
                <a16:creationId xmlns:a16="http://schemas.microsoft.com/office/drawing/2014/main" id="{0E8DBDA4-75B3-A84F-BBA6-8D0AFF126FAA}"/>
              </a:ext>
            </a:extLst>
          </p:cNvPr>
          <p:cNvGrpSpPr/>
          <p:nvPr/>
        </p:nvGrpSpPr>
        <p:grpSpPr>
          <a:xfrm>
            <a:off x="6855647" y="1377158"/>
            <a:ext cx="1470670" cy="1470670"/>
            <a:chOff x="4489297" y="1785956"/>
            <a:chExt cx="3471024" cy="3471024"/>
          </a:xfrm>
        </p:grpSpPr>
        <p:grpSp>
          <p:nvGrpSpPr>
            <p:cNvPr id="101" name="Group 100">
              <a:extLst>
                <a:ext uri="{FF2B5EF4-FFF2-40B4-BE49-F238E27FC236}">
                  <a16:creationId xmlns:a16="http://schemas.microsoft.com/office/drawing/2014/main" id="{43A6E05E-8C81-D849-BA23-BE9B3F7A08AB}"/>
                </a:ext>
              </a:extLst>
            </p:cNvPr>
            <p:cNvGrpSpPr/>
            <p:nvPr/>
          </p:nvGrpSpPr>
          <p:grpSpPr>
            <a:xfrm>
              <a:off x="4489297" y="1785956"/>
              <a:ext cx="3471024" cy="3471024"/>
              <a:chOff x="4474318" y="1762864"/>
              <a:chExt cx="3471024" cy="3471024"/>
            </a:xfrm>
          </p:grpSpPr>
          <p:sp>
            <p:nvSpPr>
              <p:cNvPr id="103" name="Ovaal 9">
                <a:extLst>
                  <a:ext uri="{FF2B5EF4-FFF2-40B4-BE49-F238E27FC236}">
                    <a16:creationId xmlns:a16="http://schemas.microsoft.com/office/drawing/2014/main" id="{28E20BAA-DFB3-1448-A446-1BB7007E7B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04" name="Picture 103">
                <a:extLst>
                  <a:ext uri="{FF2B5EF4-FFF2-40B4-BE49-F238E27FC236}">
                    <a16:creationId xmlns:a16="http://schemas.microsoft.com/office/drawing/2014/main" id="{1093DCBB-FC89-6442-8682-813F95202F31}"/>
                  </a:ext>
                </a:extLst>
              </p:cNvPr>
              <p:cNvPicPr>
                <a:picLocks noChangeAspect="1"/>
              </p:cNvPicPr>
              <p:nvPr/>
            </p:nvPicPr>
            <p:blipFill>
              <a:blip r:embed="rId27"/>
              <a:stretch>
                <a:fillRect/>
              </a:stretch>
            </p:blipFill>
            <p:spPr>
              <a:xfrm>
                <a:off x="4474318" y="1762864"/>
                <a:ext cx="3471024" cy="3471024"/>
              </a:xfrm>
              <a:prstGeom prst="rect">
                <a:avLst/>
              </a:prstGeom>
            </p:spPr>
          </p:pic>
          <p:grpSp>
            <p:nvGrpSpPr>
              <p:cNvPr id="105" name="Group 104">
                <a:extLst>
                  <a:ext uri="{FF2B5EF4-FFF2-40B4-BE49-F238E27FC236}">
                    <a16:creationId xmlns:a16="http://schemas.microsoft.com/office/drawing/2014/main" id="{76E9178D-927A-D940-85BE-3470E8C88E84}"/>
                  </a:ext>
                </a:extLst>
              </p:cNvPr>
              <p:cNvGrpSpPr/>
              <p:nvPr/>
            </p:nvGrpSpPr>
            <p:grpSpPr>
              <a:xfrm>
                <a:off x="4640952" y="2033912"/>
                <a:ext cx="3132580" cy="3123397"/>
                <a:chOff x="4640952" y="2033912"/>
                <a:chExt cx="3132580" cy="3123397"/>
              </a:xfrm>
            </p:grpSpPr>
            <p:sp>
              <p:nvSpPr>
                <p:cNvPr id="106" name="Rectangle 105">
                  <a:extLst>
                    <a:ext uri="{FF2B5EF4-FFF2-40B4-BE49-F238E27FC236}">
                      <a16:creationId xmlns:a16="http://schemas.microsoft.com/office/drawing/2014/main" id="{1D5693F3-8EE2-5B4C-B176-F56DD668D2BC}"/>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07" name="Rectangle 106">
                  <a:extLst>
                    <a:ext uri="{FF2B5EF4-FFF2-40B4-BE49-F238E27FC236}">
                      <a16:creationId xmlns:a16="http://schemas.microsoft.com/office/drawing/2014/main" id="{158269E3-8133-A449-856C-AA0BFAE817A9}"/>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08" name="Rectangle 107">
                  <a:extLst>
                    <a:ext uri="{FF2B5EF4-FFF2-40B4-BE49-F238E27FC236}">
                      <a16:creationId xmlns:a16="http://schemas.microsoft.com/office/drawing/2014/main" id="{1E89FF59-AC1F-3146-B35C-8781F8C62E48}"/>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09" name="Rectangle 108">
                  <a:extLst>
                    <a:ext uri="{FF2B5EF4-FFF2-40B4-BE49-F238E27FC236}">
                      <a16:creationId xmlns:a16="http://schemas.microsoft.com/office/drawing/2014/main" id="{284F15AF-DB07-6740-A2CE-E172E142243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02" name="Right Arrow 101">
              <a:extLst>
                <a:ext uri="{FF2B5EF4-FFF2-40B4-BE49-F238E27FC236}">
                  <a16:creationId xmlns:a16="http://schemas.microsoft.com/office/drawing/2014/main" id="{1E4AD5E6-ECFC-2E48-985A-5E213D5B94AA}"/>
                </a:ext>
              </a:extLst>
            </p:cNvPr>
            <p:cNvSpPr/>
            <p:nvPr/>
          </p:nvSpPr>
          <p:spPr>
            <a:xfrm rot="16200000">
              <a:off x="5680388" y="3023885"/>
              <a:ext cx="1083659" cy="974546"/>
            </a:xfrm>
            <a:prstGeom prst="rightArrow">
              <a:avLst/>
            </a:prstGeom>
            <a:solidFill>
              <a:srgbClr val="DC2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10" name="Group 109">
            <a:extLst>
              <a:ext uri="{FF2B5EF4-FFF2-40B4-BE49-F238E27FC236}">
                <a16:creationId xmlns:a16="http://schemas.microsoft.com/office/drawing/2014/main" id="{AA91374C-061D-F84C-BF7E-A257DE933A7A}"/>
              </a:ext>
            </a:extLst>
          </p:cNvPr>
          <p:cNvGrpSpPr/>
          <p:nvPr/>
        </p:nvGrpSpPr>
        <p:grpSpPr>
          <a:xfrm>
            <a:off x="3830764" y="1365438"/>
            <a:ext cx="1470670" cy="1470670"/>
            <a:chOff x="4489297" y="1785956"/>
            <a:chExt cx="3471024" cy="3471024"/>
          </a:xfrm>
        </p:grpSpPr>
        <p:grpSp>
          <p:nvGrpSpPr>
            <p:cNvPr id="111" name="Group 110">
              <a:extLst>
                <a:ext uri="{FF2B5EF4-FFF2-40B4-BE49-F238E27FC236}">
                  <a16:creationId xmlns:a16="http://schemas.microsoft.com/office/drawing/2014/main" id="{953883EC-416F-5D44-8022-ADA5A71FE5C7}"/>
                </a:ext>
              </a:extLst>
            </p:cNvPr>
            <p:cNvGrpSpPr/>
            <p:nvPr/>
          </p:nvGrpSpPr>
          <p:grpSpPr>
            <a:xfrm>
              <a:off x="4489297" y="1785956"/>
              <a:ext cx="3471024" cy="3471024"/>
              <a:chOff x="4474318" y="1762864"/>
              <a:chExt cx="3471024" cy="3471024"/>
            </a:xfrm>
          </p:grpSpPr>
          <p:sp>
            <p:nvSpPr>
              <p:cNvPr id="113" name="Ovaal 9">
                <a:extLst>
                  <a:ext uri="{FF2B5EF4-FFF2-40B4-BE49-F238E27FC236}">
                    <a16:creationId xmlns:a16="http://schemas.microsoft.com/office/drawing/2014/main" id="{CAB2A52D-C8FE-7946-9BCA-743CC2905A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14" name="Picture 113">
                <a:extLst>
                  <a:ext uri="{FF2B5EF4-FFF2-40B4-BE49-F238E27FC236}">
                    <a16:creationId xmlns:a16="http://schemas.microsoft.com/office/drawing/2014/main" id="{56D12629-EA6D-C74E-BC10-A38220D6AA28}"/>
                  </a:ext>
                </a:extLst>
              </p:cNvPr>
              <p:cNvPicPr>
                <a:picLocks noChangeAspect="1"/>
              </p:cNvPicPr>
              <p:nvPr/>
            </p:nvPicPr>
            <p:blipFill>
              <a:blip r:embed="rId27"/>
              <a:stretch>
                <a:fillRect/>
              </a:stretch>
            </p:blipFill>
            <p:spPr>
              <a:xfrm>
                <a:off x="4474318" y="1762864"/>
                <a:ext cx="3471024" cy="3471024"/>
              </a:xfrm>
              <a:prstGeom prst="rect">
                <a:avLst/>
              </a:prstGeom>
            </p:spPr>
          </p:pic>
          <p:grpSp>
            <p:nvGrpSpPr>
              <p:cNvPr id="115" name="Group 114">
                <a:extLst>
                  <a:ext uri="{FF2B5EF4-FFF2-40B4-BE49-F238E27FC236}">
                    <a16:creationId xmlns:a16="http://schemas.microsoft.com/office/drawing/2014/main" id="{92846AEC-EC17-814F-8852-FFD47F97DA8D}"/>
                  </a:ext>
                </a:extLst>
              </p:cNvPr>
              <p:cNvGrpSpPr/>
              <p:nvPr/>
            </p:nvGrpSpPr>
            <p:grpSpPr>
              <a:xfrm>
                <a:off x="4640952" y="1994674"/>
                <a:ext cx="3132580" cy="3162635"/>
                <a:chOff x="4640952" y="1994674"/>
                <a:chExt cx="3132580" cy="3162635"/>
              </a:xfrm>
            </p:grpSpPr>
            <p:sp>
              <p:nvSpPr>
                <p:cNvPr id="116" name="Rectangle 115">
                  <a:extLst>
                    <a:ext uri="{FF2B5EF4-FFF2-40B4-BE49-F238E27FC236}">
                      <a16:creationId xmlns:a16="http://schemas.microsoft.com/office/drawing/2014/main" id="{11C487FD-5DFA-CE47-8C42-E27633E45BC6}"/>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17" name="Rectangle 116">
                  <a:extLst>
                    <a:ext uri="{FF2B5EF4-FFF2-40B4-BE49-F238E27FC236}">
                      <a16:creationId xmlns:a16="http://schemas.microsoft.com/office/drawing/2014/main" id="{D497D9D8-0E40-064F-A62D-AC026721A4EB}"/>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18" name="Rectangle 117">
                  <a:extLst>
                    <a:ext uri="{FF2B5EF4-FFF2-40B4-BE49-F238E27FC236}">
                      <a16:creationId xmlns:a16="http://schemas.microsoft.com/office/drawing/2014/main" id="{FF362DDB-2856-4E4A-89D8-9ECC6B172A3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19" name="Rectangle 118">
                  <a:extLst>
                    <a:ext uri="{FF2B5EF4-FFF2-40B4-BE49-F238E27FC236}">
                      <a16:creationId xmlns:a16="http://schemas.microsoft.com/office/drawing/2014/main" id="{242C6D45-B0DA-624C-AAB1-AE61A52A684D}"/>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12" name="Right Arrow 111">
              <a:extLst>
                <a:ext uri="{FF2B5EF4-FFF2-40B4-BE49-F238E27FC236}">
                  <a16:creationId xmlns:a16="http://schemas.microsoft.com/office/drawing/2014/main" id="{9082C1AF-D9E5-A54E-B4C2-73DF7A7F01A0}"/>
                </a:ext>
              </a:extLst>
            </p:cNvPr>
            <p:cNvSpPr/>
            <p:nvPr/>
          </p:nvSpPr>
          <p:spPr>
            <a:xfrm rot="10800000">
              <a:off x="5641150" y="3023884"/>
              <a:ext cx="1083658" cy="974545"/>
            </a:xfrm>
            <a:prstGeom prst="rightArrow">
              <a:avLst/>
            </a:prstGeom>
            <a:solidFill>
              <a:srgbClr val="F59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20" name="Group 119">
            <a:extLst>
              <a:ext uri="{FF2B5EF4-FFF2-40B4-BE49-F238E27FC236}">
                <a16:creationId xmlns:a16="http://schemas.microsoft.com/office/drawing/2014/main" id="{708227DF-1C02-1B48-9C58-C9768C469150}"/>
              </a:ext>
            </a:extLst>
          </p:cNvPr>
          <p:cNvGrpSpPr/>
          <p:nvPr/>
        </p:nvGrpSpPr>
        <p:grpSpPr>
          <a:xfrm>
            <a:off x="823260" y="1386776"/>
            <a:ext cx="1470670" cy="1470670"/>
            <a:chOff x="4489297" y="1785956"/>
            <a:chExt cx="3471024" cy="3471024"/>
          </a:xfrm>
        </p:grpSpPr>
        <p:grpSp>
          <p:nvGrpSpPr>
            <p:cNvPr id="121" name="Group 120">
              <a:extLst>
                <a:ext uri="{FF2B5EF4-FFF2-40B4-BE49-F238E27FC236}">
                  <a16:creationId xmlns:a16="http://schemas.microsoft.com/office/drawing/2014/main" id="{AB255113-9D13-994F-B422-C9B86623C962}"/>
                </a:ext>
              </a:extLst>
            </p:cNvPr>
            <p:cNvGrpSpPr/>
            <p:nvPr/>
          </p:nvGrpSpPr>
          <p:grpSpPr>
            <a:xfrm>
              <a:off x="4489297" y="1785956"/>
              <a:ext cx="3471024" cy="3471024"/>
              <a:chOff x="4474318" y="1762864"/>
              <a:chExt cx="3471024" cy="3471024"/>
            </a:xfrm>
          </p:grpSpPr>
          <p:sp>
            <p:nvSpPr>
              <p:cNvPr id="123" name="Ovaal 9">
                <a:extLst>
                  <a:ext uri="{FF2B5EF4-FFF2-40B4-BE49-F238E27FC236}">
                    <a16:creationId xmlns:a16="http://schemas.microsoft.com/office/drawing/2014/main" id="{49C3D7BD-CA01-EA45-9E95-7CA080F14FED}"/>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24" name="Picture 123">
                <a:extLst>
                  <a:ext uri="{FF2B5EF4-FFF2-40B4-BE49-F238E27FC236}">
                    <a16:creationId xmlns:a16="http://schemas.microsoft.com/office/drawing/2014/main" id="{71BA5B4D-DB3C-A343-A4E9-374BAA8ABE1B}"/>
                  </a:ext>
                </a:extLst>
              </p:cNvPr>
              <p:cNvPicPr>
                <a:picLocks noChangeAspect="1"/>
              </p:cNvPicPr>
              <p:nvPr/>
            </p:nvPicPr>
            <p:blipFill>
              <a:blip r:embed="rId27"/>
              <a:stretch>
                <a:fillRect/>
              </a:stretch>
            </p:blipFill>
            <p:spPr>
              <a:xfrm>
                <a:off x="4474318" y="1762864"/>
                <a:ext cx="3471024" cy="3471024"/>
              </a:xfrm>
              <a:prstGeom prst="rect">
                <a:avLst/>
              </a:prstGeom>
            </p:spPr>
          </p:pic>
          <p:grpSp>
            <p:nvGrpSpPr>
              <p:cNvPr id="125" name="Group 124">
                <a:extLst>
                  <a:ext uri="{FF2B5EF4-FFF2-40B4-BE49-F238E27FC236}">
                    <a16:creationId xmlns:a16="http://schemas.microsoft.com/office/drawing/2014/main" id="{141470D4-39A8-5542-AED5-7AB3553EB7ED}"/>
                  </a:ext>
                </a:extLst>
              </p:cNvPr>
              <p:cNvGrpSpPr/>
              <p:nvPr/>
            </p:nvGrpSpPr>
            <p:grpSpPr>
              <a:xfrm>
                <a:off x="4640952" y="1994674"/>
                <a:ext cx="3132580" cy="3162635"/>
                <a:chOff x="4640952" y="1994674"/>
                <a:chExt cx="3132580" cy="3162635"/>
              </a:xfrm>
            </p:grpSpPr>
            <p:sp>
              <p:nvSpPr>
                <p:cNvPr id="126" name="Rectangle 125">
                  <a:extLst>
                    <a:ext uri="{FF2B5EF4-FFF2-40B4-BE49-F238E27FC236}">
                      <a16:creationId xmlns:a16="http://schemas.microsoft.com/office/drawing/2014/main" id="{4CB1F3AA-709C-6844-A9CE-4FA16CD3EF05}"/>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27" name="Rectangle 126">
                  <a:extLst>
                    <a:ext uri="{FF2B5EF4-FFF2-40B4-BE49-F238E27FC236}">
                      <a16:creationId xmlns:a16="http://schemas.microsoft.com/office/drawing/2014/main" id="{AC432842-043B-A44C-A793-D20B6505996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28" name="Rectangle 127">
                  <a:extLst>
                    <a:ext uri="{FF2B5EF4-FFF2-40B4-BE49-F238E27FC236}">
                      <a16:creationId xmlns:a16="http://schemas.microsoft.com/office/drawing/2014/main" id="{9CD94D8A-B59F-1342-AB4B-8C05A048BAE7}"/>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29" name="Rectangle 128">
                  <a:extLst>
                    <a:ext uri="{FF2B5EF4-FFF2-40B4-BE49-F238E27FC236}">
                      <a16:creationId xmlns:a16="http://schemas.microsoft.com/office/drawing/2014/main" id="{6924187E-9206-C242-9F04-6A3AB5CB741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22" name="Right Arrow 121">
              <a:extLst>
                <a:ext uri="{FF2B5EF4-FFF2-40B4-BE49-F238E27FC236}">
                  <a16:creationId xmlns:a16="http://schemas.microsoft.com/office/drawing/2014/main" id="{3F321A93-9AB4-1B4A-B529-7E4E685837BA}"/>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30" name="Group 129">
            <a:extLst>
              <a:ext uri="{FF2B5EF4-FFF2-40B4-BE49-F238E27FC236}">
                <a16:creationId xmlns:a16="http://schemas.microsoft.com/office/drawing/2014/main" id="{C09B9902-AA8A-9E49-8407-88FA5559DE6D}"/>
              </a:ext>
            </a:extLst>
          </p:cNvPr>
          <p:cNvGrpSpPr/>
          <p:nvPr/>
        </p:nvGrpSpPr>
        <p:grpSpPr>
          <a:xfrm>
            <a:off x="9992679" y="1344712"/>
            <a:ext cx="1470670" cy="1470670"/>
            <a:chOff x="9992679" y="1344712"/>
            <a:chExt cx="1470670" cy="1470670"/>
          </a:xfrm>
        </p:grpSpPr>
        <p:grpSp>
          <p:nvGrpSpPr>
            <p:cNvPr id="131" name="Group 130">
              <a:extLst>
                <a:ext uri="{FF2B5EF4-FFF2-40B4-BE49-F238E27FC236}">
                  <a16:creationId xmlns:a16="http://schemas.microsoft.com/office/drawing/2014/main" id="{3A5143A9-320F-014B-808E-D50C47F6A45C}"/>
                </a:ext>
              </a:extLst>
            </p:cNvPr>
            <p:cNvGrpSpPr/>
            <p:nvPr/>
          </p:nvGrpSpPr>
          <p:grpSpPr>
            <a:xfrm>
              <a:off x="9992679" y="1344712"/>
              <a:ext cx="1470670" cy="1470670"/>
              <a:chOff x="4474318" y="1762864"/>
              <a:chExt cx="3471024" cy="3471024"/>
            </a:xfrm>
          </p:grpSpPr>
          <p:sp>
            <p:nvSpPr>
              <p:cNvPr id="135" name="Ovaal 9">
                <a:extLst>
                  <a:ext uri="{FF2B5EF4-FFF2-40B4-BE49-F238E27FC236}">
                    <a16:creationId xmlns:a16="http://schemas.microsoft.com/office/drawing/2014/main" id="{AD2B184D-6490-E74A-BC27-A01DB812B3A4}"/>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36" name="Picture 135">
                <a:extLst>
                  <a:ext uri="{FF2B5EF4-FFF2-40B4-BE49-F238E27FC236}">
                    <a16:creationId xmlns:a16="http://schemas.microsoft.com/office/drawing/2014/main" id="{EB1FFE4E-C795-5A47-962A-5AD8E678DD31}"/>
                  </a:ext>
                </a:extLst>
              </p:cNvPr>
              <p:cNvPicPr>
                <a:picLocks noChangeAspect="1"/>
              </p:cNvPicPr>
              <p:nvPr/>
            </p:nvPicPr>
            <p:blipFill>
              <a:blip r:embed="rId27"/>
              <a:stretch>
                <a:fillRect/>
              </a:stretch>
            </p:blipFill>
            <p:spPr>
              <a:xfrm>
                <a:off x="4474318" y="1762864"/>
                <a:ext cx="3471024" cy="3471024"/>
              </a:xfrm>
              <a:prstGeom prst="rect">
                <a:avLst/>
              </a:prstGeom>
            </p:spPr>
          </p:pic>
          <p:grpSp>
            <p:nvGrpSpPr>
              <p:cNvPr id="137" name="Group 136">
                <a:extLst>
                  <a:ext uri="{FF2B5EF4-FFF2-40B4-BE49-F238E27FC236}">
                    <a16:creationId xmlns:a16="http://schemas.microsoft.com/office/drawing/2014/main" id="{37100669-972C-6348-B41A-D5256695ABA7}"/>
                  </a:ext>
                </a:extLst>
              </p:cNvPr>
              <p:cNvGrpSpPr/>
              <p:nvPr/>
            </p:nvGrpSpPr>
            <p:grpSpPr>
              <a:xfrm>
                <a:off x="4640952" y="2033912"/>
                <a:ext cx="3132580" cy="3123397"/>
                <a:chOff x="4640952" y="2033912"/>
                <a:chExt cx="3132580" cy="3123397"/>
              </a:xfrm>
            </p:grpSpPr>
            <p:sp>
              <p:nvSpPr>
                <p:cNvPr id="138" name="Rectangle 137">
                  <a:extLst>
                    <a:ext uri="{FF2B5EF4-FFF2-40B4-BE49-F238E27FC236}">
                      <a16:creationId xmlns:a16="http://schemas.microsoft.com/office/drawing/2014/main" id="{C483BC54-4DC3-9245-9D24-03270D658178}"/>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39" name="Rectangle 138">
                  <a:extLst>
                    <a:ext uri="{FF2B5EF4-FFF2-40B4-BE49-F238E27FC236}">
                      <a16:creationId xmlns:a16="http://schemas.microsoft.com/office/drawing/2014/main" id="{3C982A86-0FDF-DC4C-B572-99FD42DD325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40" name="Rectangle 139">
                  <a:extLst>
                    <a:ext uri="{FF2B5EF4-FFF2-40B4-BE49-F238E27FC236}">
                      <a16:creationId xmlns:a16="http://schemas.microsoft.com/office/drawing/2014/main" id="{27CB6F27-6BF9-4E47-B286-4FBEDD46CD1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41" name="Rectangle 140">
                  <a:extLst>
                    <a:ext uri="{FF2B5EF4-FFF2-40B4-BE49-F238E27FC236}">
                      <a16:creationId xmlns:a16="http://schemas.microsoft.com/office/drawing/2014/main" id="{272D2AE5-578D-DE4F-B171-49BBB0EA374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grpSp>
          <p:nvGrpSpPr>
            <p:cNvPr id="132" name="Group 131">
              <a:extLst>
                <a:ext uri="{FF2B5EF4-FFF2-40B4-BE49-F238E27FC236}">
                  <a16:creationId xmlns:a16="http://schemas.microsoft.com/office/drawing/2014/main" id="{9F912B0D-72FE-C045-9BAE-D00F47A7A241}"/>
                </a:ext>
              </a:extLst>
            </p:cNvPr>
            <p:cNvGrpSpPr/>
            <p:nvPr/>
          </p:nvGrpSpPr>
          <p:grpSpPr>
            <a:xfrm>
              <a:off x="10543888" y="1880092"/>
              <a:ext cx="383612" cy="383612"/>
              <a:chOff x="12884727" y="1295518"/>
              <a:chExt cx="1216152" cy="1216152"/>
            </a:xfrm>
          </p:grpSpPr>
          <p:sp>
            <p:nvSpPr>
              <p:cNvPr id="133" name="Left-Right Arrow 132">
                <a:extLst>
                  <a:ext uri="{FF2B5EF4-FFF2-40B4-BE49-F238E27FC236}">
                    <a16:creationId xmlns:a16="http://schemas.microsoft.com/office/drawing/2014/main" id="{762F8F41-96FC-EB48-83B3-B56865D32506}"/>
                  </a:ext>
                </a:extLst>
              </p:cNvPr>
              <p:cNvSpPr/>
              <p:nvPr/>
            </p:nvSpPr>
            <p:spPr>
              <a:xfrm>
                <a:off x="12884727" y="1661278"/>
                <a:ext cx="1216152" cy="484632"/>
              </a:xfrm>
              <a:prstGeom prst="leftRightArrow">
                <a:avLst/>
              </a:prstGeom>
              <a:solidFill>
                <a:srgbClr val="2F4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Left-Right Arrow 133">
                <a:extLst>
                  <a:ext uri="{FF2B5EF4-FFF2-40B4-BE49-F238E27FC236}">
                    <a16:creationId xmlns:a16="http://schemas.microsoft.com/office/drawing/2014/main" id="{ED29298A-4A1B-654D-99A2-055F3B57BD79}"/>
                  </a:ext>
                </a:extLst>
              </p:cNvPr>
              <p:cNvSpPr/>
              <p:nvPr/>
            </p:nvSpPr>
            <p:spPr>
              <a:xfrm rot="5400000">
                <a:off x="12884727" y="1661278"/>
                <a:ext cx="1216152" cy="484632"/>
              </a:xfrm>
              <a:prstGeom prst="leftRightArrow">
                <a:avLst/>
              </a:prstGeom>
              <a:solidFill>
                <a:srgbClr val="2F4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6" name="Group 145">
            <a:extLst>
              <a:ext uri="{FF2B5EF4-FFF2-40B4-BE49-F238E27FC236}">
                <a16:creationId xmlns:a16="http://schemas.microsoft.com/office/drawing/2014/main" id="{BBCFAFFC-50FA-0949-9CD4-A94D0B05113B}"/>
              </a:ext>
            </a:extLst>
          </p:cNvPr>
          <p:cNvGrpSpPr/>
          <p:nvPr/>
        </p:nvGrpSpPr>
        <p:grpSpPr>
          <a:xfrm>
            <a:off x="0" y="162527"/>
            <a:ext cx="1727829" cy="1317149"/>
            <a:chOff x="0" y="5222829"/>
            <a:chExt cx="2826914" cy="2154997"/>
          </a:xfrm>
        </p:grpSpPr>
        <p:sp>
          <p:nvSpPr>
            <p:cNvPr id="147" name="object 34">
              <a:extLst>
                <a:ext uri="{FF2B5EF4-FFF2-40B4-BE49-F238E27FC236}">
                  <a16:creationId xmlns:a16="http://schemas.microsoft.com/office/drawing/2014/main" id="{AEBC0BB5-E091-594E-9D3C-8D6D7B9B5459}"/>
                </a:ext>
              </a:extLst>
            </p:cNvPr>
            <p:cNvSpPr/>
            <p:nvPr/>
          </p:nvSpPr>
          <p:spPr>
            <a:xfrm>
              <a:off x="0" y="5222829"/>
              <a:ext cx="2826914" cy="2154997"/>
            </a:xfrm>
            <a:prstGeom prst="rect">
              <a:avLst/>
            </a:prstGeom>
            <a:blipFill>
              <a:blip r:embed="rId28" cstate="print"/>
              <a:stretch>
                <a:fillRect/>
              </a:stretch>
            </a:blipFill>
          </p:spPr>
          <p:txBody>
            <a:bodyPr wrap="square" lIns="0" tIns="0" rIns="0" bIns="0" rtlCol="0"/>
            <a:lstStyle/>
            <a:p>
              <a:endParaRPr/>
            </a:p>
          </p:txBody>
        </p:sp>
        <p:sp>
          <p:nvSpPr>
            <p:cNvPr id="148" name="object 35">
              <a:extLst>
                <a:ext uri="{FF2B5EF4-FFF2-40B4-BE49-F238E27FC236}">
                  <a16:creationId xmlns:a16="http://schemas.microsoft.com/office/drawing/2014/main" id="{1C200259-AC38-694C-A64A-E0D37AF6ECCD}"/>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49" name="object 36">
              <a:extLst>
                <a:ext uri="{FF2B5EF4-FFF2-40B4-BE49-F238E27FC236}">
                  <a16:creationId xmlns:a16="http://schemas.microsoft.com/office/drawing/2014/main" id="{153CF9A0-8F9D-514A-9600-16B7161DA306}"/>
                </a:ext>
              </a:extLst>
            </p:cNvPr>
            <p:cNvSpPr/>
            <p:nvPr/>
          </p:nvSpPr>
          <p:spPr>
            <a:xfrm>
              <a:off x="57466" y="5589731"/>
              <a:ext cx="2309715" cy="561404"/>
            </a:xfrm>
            <a:prstGeom prst="rect">
              <a:avLst/>
            </a:prstGeom>
            <a:blipFill>
              <a:blip r:embed="rId2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396454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7E7091D-0E49-5B4B-802F-5B01AC92AA9F}"/>
              </a:ext>
            </a:extLst>
          </p:cNvPr>
          <p:cNvSpPr/>
          <p:nvPr/>
        </p:nvSpPr>
        <p:spPr>
          <a:xfrm rot="10800000">
            <a:off x="-3" y="691"/>
            <a:ext cx="12210708" cy="10686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Rechthoek 1">
            <a:extLst>
              <a:ext uri="{FF2B5EF4-FFF2-40B4-BE49-F238E27FC236}">
                <a16:creationId xmlns:a16="http://schemas.microsoft.com/office/drawing/2014/main" id="{5BF13160-3FD3-428B-AE78-B98E6E3B27EB}"/>
              </a:ext>
            </a:extLst>
          </p:cNvPr>
          <p:cNvSpPr/>
          <p:nvPr/>
        </p:nvSpPr>
        <p:spPr>
          <a:xfrm>
            <a:off x="-17655" y="3132162"/>
            <a:ext cx="3063635" cy="2571912"/>
          </a:xfrm>
          <a:prstGeom prst="rect">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echthoek 49">
            <a:extLst>
              <a:ext uri="{FF2B5EF4-FFF2-40B4-BE49-F238E27FC236}">
                <a16:creationId xmlns:a16="http://schemas.microsoft.com/office/drawing/2014/main" id="{B4E57601-5817-4555-A0C4-78249650FE23}"/>
              </a:ext>
            </a:extLst>
          </p:cNvPr>
          <p:cNvSpPr/>
          <p:nvPr/>
        </p:nvSpPr>
        <p:spPr>
          <a:xfrm>
            <a:off x="3021991" y="3132162"/>
            <a:ext cx="3063635" cy="2571912"/>
          </a:xfrm>
          <a:prstGeom prst="rect">
            <a:avLst/>
          </a:prstGeom>
          <a:solidFill>
            <a:srgbClr val="F59B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echthoek 50">
            <a:extLst>
              <a:ext uri="{FF2B5EF4-FFF2-40B4-BE49-F238E27FC236}">
                <a16:creationId xmlns:a16="http://schemas.microsoft.com/office/drawing/2014/main" id="{4B75FA61-8D76-4EF8-90FA-4C6EC1A74E56}"/>
              </a:ext>
            </a:extLst>
          </p:cNvPr>
          <p:cNvSpPr/>
          <p:nvPr/>
        </p:nvSpPr>
        <p:spPr>
          <a:xfrm>
            <a:off x="6070647" y="3132162"/>
            <a:ext cx="3063635" cy="2571912"/>
          </a:xfrm>
          <a:prstGeom prst="rect">
            <a:avLst/>
          </a:prstGeom>
          <a:solidFill>
            <a:srgbClr val="DC2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Rechthoek 51">
            <a:extLst>
              <a:ext uri="{FF2B5EF4-FFF2-40B4-BE49-F238E27FC236}">
                <a16:creationId xmlns:a16="http://schemas.microsoft.com/office/drawing/2014/main" id="{BECC39D6-9BA5-4F50-9908-D0AF36FD8AD2}"/>
              </a:ext>
            </a:extLst>
          </p:cNvPr>
          <p:cNvSpPr/>
          <p:nvPr/>
        </p:nvSpPr>
        <p:spPr>
          <a:xfrm>
            <a:off x="9082678" y="3132162"/>
            <a:ext cx="3137725" cy="2571912"/>
          </a:xfrm>
          <a:prstGeom prst="rect">
            <a:avLst/>
          </a:prstGeom>
          <a:solidFill>
            <a:srgbClr val="3049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a:extLst>
              <a:ext uri="{FF2B5EF4-FFF2-40B4-BE49-F238E27FC236}">
                <a16:creationId xmlns:a16="http://schemas.microsoft.com/office/drawing/2014/main" id="{CCD4B46C-CF0E-E24D-819E-E8191D7E89C0}"/>
              </a:ext>
            </a:extLst>
          </p:cNvPr>
          <p:cNvSpPr/>
          <p:nvPr/>
        </p:nvSpPr>
        <p:spPr>
          <a:xfrm>
            <a:off x="1548657" y="268197"/>
            <a:ext cx="10663210" cy="553998"/>
          </a:xfrm>
          <a:prstGeom prst="rect">
            <a:avLst/>
          </a:prstGeom>
        </p:spPr>
        <p:txBody>
          <a:bodyPr wrap="square">
            <a:spAutoFit/>
          </a:bodyPr>
          <a:lstStyle/>
          <a:p>
            <a:r>
              <a:rPr lang="en-US" sz="3000" dirty="0">
                <a:latin typeface="Gotham Rounded Bold" panose="02000000000000000000" pitchFamily="2" charset="77"/>
                <a:ea typeface="Open Sans" panose="020B0606030504020204" pitchFamily="34" charset="0"/>
                <a:cs typeface="Open Sans" panose="020B0606030504020204" pitchFamily="34" charset="0"/>
              </a:rPr>
              <a:t>PHASES, CATEGORIES &amp; PRODUCTS</a:t>
            </a:r>
          </a:p>
        </p:txBody>
      </p:sp>
      <p:grpSp>
        <p:nvGrpSpPr>
          <p:cNvPr id="15" name="Group 14">
            <a:extLst>
              <a:ext uri="{FF2B5EF4-FFF2-40B4-BE49-F238E27FC236}">
                <a16:creationId xmlns:a16="http://schemas.microsoft.com/office/drawing/2014/main" id="{3BCCC66F-F67E-9A40-8337-7035D686DC50}"/>
              </a:ext>
            </a:extLst>
          </p:cNvPr>
          <p:cNvGrpSpPr/>
          <p:nvPr/>
        </p:nvGrpSpPr>
        <p:grpSpPr>
          <a:xfrm>
            <a:off x="35124" y="3916522"/>
            <a:ext cx="2950109" cy="1002214"/>
            <a:chOff x="47993" y="2161580"/>
            <a:chExt cx="2950109" cy="1002214"/>
          </a:xfrm>
        </p:grpSpPr>
        <p:grpSp>
          <p:nvGrpSpPr>
            <p:cNvPr id="28" name="Groep 27">
              <a:extLst>
                <a:ext uri="{FF2B5EF4-FFF2-40B4-BE49-F238E27FC236}">
                  <a16:creationId xmlns:a16="http://schemas.microsoft.com/office/drawing/2014/main" id="{3E6FB4FC-B370-430C-8561-D9A99ED6FC71}"/>
                </a:ext>
              </a:extLst>
            </p:cNvPr>
            <p:cNvGrpSpPr/>
            <p:nvPr/>
          </p:nvGrpSpPr>
          <p:grpSpPr>
            <a:xfrm>
              <a:off x="2071855" y="2161580"/>
              <a:ext cx="712129" cy="712129"/>
              <a:chOff x="4504694" y="159181"/>
              <a:chExt cx="898288" cy="898288"/>
            </a:xfrm>
          </p:grpSpPr>
          <p:sp>
            <p:nvSpPr>
              <p:cNvPr id="29" name="Ovaal 28">
                <a:extLst>
                  <a:ext uri="{FF2B5EF4-FFF2-40B4-BE49-F238E27FC236}">
                    <a16:creationId xmlns:a16="http://schemas.microsoft.com/office/drawing/2014/main" id="{D93CDA48-976F-48BE-A7C8-0B5968111C63}"/>
                  </a:ext>
                </a:extLst>
              </p:cNvPr>
              <p:cNvSpPr/>
              <p:nvPr/>
            </p:nvSpPr>
            <p:spPr>
              <a:xfrm>
                <a:off x="4504694" y="159181"/>
                <a:ext cx="898288" cy="898288"/>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30" name="Graphic 29">
                <a:extLst>
                  <a:ext uri="{FF2B5EF4-FFF2-40B4-BE49-F238E27FC236}">
                    <a16:creationId xmlns:a16="http://schemas.microsoft.com/office/drawing/2014/main" id="{CCA39862-852B-4708-BCB7-0FF316A398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2554" y="327503"/>
                <a:ext cx="533805" cy="533805"/>
              </a:xfrm>
              <a:prstGeom prst="rect">
                <a:avLst/>
              </a:prstGeom>
              <a:effectLst>
                <a:outerShdw blurRad="368300" dist="215900" dir="8160000" sx="96000" sy="96000" algn="tl" rotWithShape="0">
                  <a:prstClr val="black">
                    <a:alpha val="16000"/>
                  </a:prstClr>
                </a:outerShdw>
              </a:effectLst>
            </p:spPr>
          </p:pic>
        </p:grpSp>
        <p:grpSp>
          <p:nvGrpSpPr>
            <p:cNvPr id="31" name="Groep 30">
              <a:extLst>
                <a:ext uri="{FF2B5EF4-FFF2-40B4-BE49-F238E27FC236}">
                  <a16:creationId xmlns:a16="http://schemas.microsoft.com/office/drawing/2014/main" id="{6EFFF217-34D4-4AAB-89A9-13E572ADF245}"/>
                </a:ext>
              </a:extLst>
            </p:cNvPr>
            <p:cNvGrpSpPr/>
            <p:nvPr/>
          </p:nvGrpSpPr>
          <p:grpSpPr>
            <a:xfrm>
              <a:off x="1171597" y="2161580"/>
              <a:ext cx="712129" cy="712129"/>
              <a:chOff x="3017196" y="159181"/>
              <a:chExt cx="898288" cy="898288"/>
            </a:xfrm>
          </p:grpSpPr>
          <p:sp>
            <p:nvSpPr>
              <p:cNvPr id="32" name="Ovaal 31">
                <a:extLst>
                  <a:ext uri="{FF2B5EF4-FFF2-40B4-BE49-F238E27FC236}">
                    <a16:creationId xmlns:a16="http://schemas.microsoft.com/office/drawing/2014/main" id="{B4089072-F555-45E2-91D1-72833FF7712C}"/>
                  </a:ext>
                </a:extLst>
              </p:cNvPr>
              <p:cNvSpPr/>
              <p:nvPr/>
            </p:nvSpPr>
            <p:spPr>
              <a:xfrm>
                <a:off x="3017196" y="159181"/>
                <a:ext cx="898288" cy="898288"/>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33" name="Graphic 32">
                <a:extLst>
                  <a:ext uri="{FF2B5EF4-FFF2-40B4-BE49-F238E27FC236}">
                    <a16:creationId xmlns:a16="http://schemas.microsoft.com/office/drawing/2014/main" id="{D79E6A04-3825-4420-AECC-7D4D43298C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82284" y="331477"/>
                <a:ext cx="567293" cy="484565"/>
              </a:xfrm>
              <a:prstGeom prst="rect">
                <a:avLst/>
              </a:prstGeom>
              <a:effectLst>
                <a:outerShdw blurRad="368300" dist="215900" dir="8160000" sx="96000" sy="96000" algn="tl" rotWithShape="0">
                  <a:prstClr val="black">
                    <a:alpha val="16000"/>
                  </a:prstClr>
                </a:outerShdw>
              </a:effectLst>
            </p:spPr>
          </p:pic>
        </p:grpSp>
        <p:grpSp>
          <p:nvGrpSpPr>
            <p:cNvPr id="34" name="Groep 33">
              <a:extLst>
                <a:ext uri="{FF2B5EF4-FFF2-40B4-BE49-F238E27FC236}">
                  <a16:creationId xmlns:a16="http://schemas.microsoft.com/office/drawing/2014/main" id="{4D468AFC-2FB2-407F-A08A-CE3545A2FFF5}"/>
                </a:ext>
              </a:extLst>
            </p:cNvPr>
            <p:cNvGrpSpPr/>
            <p:nvPr/>
          </p:nvGrpSpPr>
          <p:grpSpPr>
            <a:xfrm>
              <a:off x="271341" y="2161580"/>
              <a:ext cx="712128" cy="712128"/>
              <a:chOff x="1499918" y="159181"/>
              <a:chExt cx="898288" cy="898288"/>
            </a:xfrm>
          </p:grpSpPr>
          <p:sp>
            <p:nvSpPr>
              <p:cNvPr id="35" name="Ovaal 34">
                <a:extLst>
                  <a:ext uri="{FF2B5EF4-FFF2-40B4-BE49-F238E27FC236}">
                    <a16:creationId xmlns:a16="http://schemas.microsoft.com/office/drawing/2014/main" id="{8631206E-2C45-4DDF-A8F3-4DE32C5BCA20}"/>
                  </a:ext>
                </a:extLst>
              </p:cNvPr>
              <p:cNvSpPr/>
              <p:nvPr/>
            </p:nvSpPr>
            <p:spPr>
              <a:xfrm>
                <a:off x="1499918" y="159181"/>
                <a:ext cx="898288" cy="898288"/>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36" name="Graphic 35">
                <a:extLst>
                  <a:ext uri="{FF2B5EF4-FFF2-40B4-BE49-F238E27FC236}">
                    <a16:creationId xmlns:a16="http://schemas.microsoft.com/office/drawing/2014/main" id="{5C24AC80-55EC-4638-B8F4-46FB449D78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0685" y="282266"/>
                <a:ext cx="626284" cy="626284"/>
              </a:xfrm>
              <a:prstGeom prst="rect">
                <a:avLst/>
              </a:prstGeom>
            </p:spPr>
          </p:pic>
        </p:grpSp>
        <p:sp>
          <p:nvSpPr>
            <p:cNvPr id="3" name="Tekstvak 2">
              <a:extLst>
                <a:ext uri="{FF2B5EF4-FFF2-40B4-BE49-F238E27FC236}">
                  <a16:creationId xmlns:a16="http://schemas.microsoft.com/office/drawing/2014/main" id="{13867841-97E5-4D0B-8825-BE92527C7956}"/>
                </a:ext>
              </a:extLst>
            </p:cNvPr>
            <p:cNvSpPr txBox="1"/>
            <p:nvPr/>
          </p:nvSpPr>
          <p:spPr>
            <a:xfrm>
              <a:off x="47993" y="2902184"/>
              <a:ext cx="1123293" cy="261610"/>
            </a:xfrm>
            <a:prstGeom prst="rect">
              <a:avLst/>
            </a:prstGeom>
            <a:noFill/>
          </p:spPr>
          <p:txBody>
            <a:bodyPr wrap="square" rtlCol="0">
              <a:spAutoFit/>
            </a:bodyPr>
            <a:lstStyle/>
            <a:p>
              <a:pPr algn="ctr"/>
              <a:r>
                <a:rPr lang="nl-NL" sz="1050" dirty="0">
                  <a:latin typeface="Gotham Rounded Bold" panose="02000000000000000000" pitchFamily="2" charset="77"/>
                </a:rPr>
                <a:t>DIGITAL</a:t>
              </a:r>
            </a:p>
          </p:txBody>
        </p:sp>
        <p:sp>
          <p:nvSpPr>
            <p:cNvPr id="70" name="Tekstvak 69">
              <a:extLst>
                <a:ext uri="{FF2B5EF4-FFF2-40B4-BE49-F238E27FC236}">
                  <a16:creationId xmlns:a16="http://schemas.microsoft.com/office/drawing/2014/main" id="{A847AB83-EBAA-4A1A-8C18-8776E2D8C706}"/>
                </a:ext>
              </a:extLst>
            </p:cNvPr>
            <p:cNvSpPr txBox="1"/>
            <p:nvPr/>
          </p:nvSpPr>
          <p:spPr>
            <a:xfrm>
              <a:off x="955634" y="2898282"/>
              <a:ext cx="1123293" cy="261610"/>
            </a:xfrm>
            <a:prstGeom prst="rect">
              <a:avLst/>
            </a:prstGeom>
            <a:noFill/>
          </p:spPr>
          <p:txBody>
            <a:bodyPr wrap="square" rtlCol="0">
              <a:spAutoFit/>
            </a:bodyPr>
            <a:lstStyle/>
            <a:p>
              <a:pPr algn="ctr"/>
              <a:r>
                <a:rPr lang="nl-NL" sz="1050">
                  <a:latin typeface="Gotham Rounded Bold" panose="02000000000000000000" pitchFamily="2" charset="77"/>
                </a:rPr>
                <a:t>RISK</a:t>
              </a:r>
            </a:p>
          </p:txBody>
        </p:sp>
        <p:sp>
          <p:nvSpPr>
            <p:cNvPr id="71" name="Tekstvak 70">
              <a:extLst>
                <a:ext uri="{FF2B5EF4-FFF2-40B4-BE49-F238E27FC236}">
                  <a16:creationId xmlns:a16="http://schemas.microsoft.com/office/drawing/2014/main" id="{7A0FE687-A839-4B72-89BB-2E2FC8E865A8}"/>
                </a:ext>
              </a:extLst>
            </p:cNvPr>
            <p:cNvSpPr txBox="1"/>
            <p:nvPr/>
          </p:nvSpPr>
          <p:spPr>
            <a:xfrm>
              <a:off x="1874809" y="2903047"/>
              <a:ext cx="1123293" cy="253916"/>
            </a:xfrm>
            <a:prstGeom prst="rect">
              <a:avLst/>
            </a:prstGeom>
            <a:noFill/>
          </p:spPr>
          <p:txBody>
            <a:bodyPr wrap="square" rtlCol="0">
              <a:spAutoFit/>
            </a:bodyPr>
            <a:lstStyle/>
            <a:p>
              <a:pPr algn="ctr"/>
              <a:r>
                <a:rPr lang="nl-NL" sz="1050">
                  <a:latin typeface="Gotham Rounded Bold" panose="02000000000000000000" pitchFamily="2" charset="77"/>
                </a:rPr>
                <a:t>ASSESSMENT</a:t>
              </a:r>
            </a:p>
          </p:txBody>
        </p:sp>
      </p:grpSp>
      <p:grpSp>
        <p:nvGrpSpPr>
          <p:cNvPr id="9" name="Group 8">
            <a:extLst>
              <a:ext uri="{FF2B5EF4-FFF2-40B4-BE49-F238E27FC236}">
                <a16:creationId xmlns:a16="http://schemas.microsoft.com/office/drawing/2014/main" id="{0A346CDB-3703-DD48-9EDF-D9B898443F6E}"/>
              </a:ext>
            </a:extLst>
          </p:cNvPr>
          <p:cNvGrpSpPr/>
          <p:nvPr/>
        </p:nvGrpSpPr>
        <p:grpSpPr>
          <a:xfrm>
            <a:off x="3078013" y="3916522"/>
            <a:ext cx="2950109" cy="999175"/>
            <a:chOff x="3090882" y="2161580"/>
            <a:chExt cx="2950109" cy="999175"/>
          </a:xfrm>
        </p:grpSpPr>
        <p:sp>
          <p:nvSpPr>
            <p:cNvPr id="72" name="Tekstvak 71">
              <a:extLst>
                <a:ext uri="{FF2B5EF4-FFF2-40B4-BE49-F238E27FC236}">
                  <a16:creationId xmlns:a16="http://schemas.microsoft.com/office/drawing/2014/main" id="{B31BC35C-E58F-4CC1-B4FD-A54D8966ED0E}"/>
                </a:ext>
              </a:extLst>
            </p:cNvPr>
            <p:cNvSpPr txBox="1"/>
            <p:nvPr/>
          </p:nvSpPr>
          <p:spPr>
            <a:xfrm>
              <a:off x="3090882" y="2898282"/>
              <a:ext cx="1123293" cy="261610"/>
            </a:xfrm>
            <a:prstGeom prst="rect">
              <a:avLst/>
            </a:prstGeom>
            <a:noFill/>
          </p:spPr>
          <p:txBody>
            <a:bodyPr wrap="square" rtlCol="0">
              <a:spAutoFit/>
            </a:bodyPr>
            <a:lstStyle/>
            <a:p>
              <a:pPr algn="ctr"/>
              <a:r>
                <a:rPr lang="nl-NL" sz="1050">
                  <a:latin typeface="Gotham Rounded Bold" panose="02000000000000000000" pitchFamily="2" charset="77"/>
                </a:rPr>
                <a:t>PREDICTIVE</a:t>
              </a:r>
            </a:p>
          </p:txBody>
        </p:sp>
        <p:grpSp>
          <p:nvGrpSpPr>
            <p:cNvPr id="8" name="Group 7">
              <a:extLst>
                <a:ext uri="{FF2B5EF4-FFF2-40B4-BE49-F238E27FC236}">
                  <a16:creationId xmlns:a16="http://schemas.microsoft.com/office/drawing/2014/main" id="{78767BB3-D0EF-2B4B-B8FD-15D6E1E376EC}"/>
                </a:ext>
              </a:extLst>
            </p:cNvPr>
            <p:cNvGrpSpPr/>
            <p:nvPr/>
          </p:nvGrpSpPr>
          <p:grpSpPr>
            <a:xfrm>
              <a:off x="3296084" y="2161580"/>
              <a:ext cx="2744907" cy="999175"/>
              <a:chOff x="3296084" y="2161580"/>
              <a:chExt cx="2744907" cy="999175"/>
            </a:xfrm>
          </p:grpSpPr>
          <p:grpSp>
            <p:nvGrpSpPr>
              <p:cNvPr id="37" name="Groep 36">
                <a:extLst>
                  <a:ext uri="{FF2B5EF4-FFF2-40B4-BE49-F238E27FC236}">
                    <a16:creationId xmlns:a16="http://schemas.microsoft.com/office/drawing/2014/main" id="{D8460D24-543D-4A6D-A8C9-BC4E85B8211E}"/>
                  </a:ext>
                </a:extLst>
              </p:cNvPr>
              <p:cNvGrpSpPr/>
              <p:nvPr/>
            </p:nvGrpSpPr>
            <p:grpSpPr>
              <a:xfrm>
                <a:off x="5117820" y="2161679"/>
                <a:ext cx="711930" cy="711930"/>
                <a:chOff x="5201774" y="225865"/>
                <a:chExt cx="967716" cy="967716"/>
              </a:xfrm>
            </p:grpSpPr>
            <p:sp>
              <p:nvSpPr>
                <p:cNvPr id="38" name="Ovaal 37">
                  <a:extLst>
                    <a:ext uri="{FF2B5EF4-FFF2-40B4-BE49-F238E27FC236}">
                      <a16:creationId xmlns:a16="http://schemas.microsoft.com/office/drawing/2014/main" id="{43EF609C-F40C-4256-A8DE-24CCC2C0ED06}"/>
                    </a:ext>
                  </a:extLst>
                </p:cNvPr>
                <p:cNvSpPr/>
                <p:nvPr/>
              </p:nvSpPr>
              <p:spPr>
                <a:xfrm>
                  <a:off x="5201774" y="225865"/>
                  <a:ext cx="967716" cy="967716"/>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39" name="Graphic 38">
                  <a:extLst>
                    <a:ext uri="{FF2B5EF4-FFF2-40B4-BE49-F238E27FC236}">
                      <a16:creationId xmlns:a16="http://schemas.microsoft.com/office/drawing/2014/main" id="{E9A5E9B6-222A-4A9D-A0AF-D26AB76AC1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87036" y="395031"/>
                  <a:ext cx="600164" cy="600164"/>
                </a:xfrm>
                <a:prstGeom prst="rect">
                  <a:avLst/>
                </a:prstGeom>
                <a:effectLst>
                  <a:outerShdw blurRad="368300" dist="215900" dir="8160000" sx="96000" sy="96000" algn="tl" rotWithShape="0">
                    <a:prstClr val="black">
                      <a:alpha val="16000"/>
                    </a:prstClr>
                  </a:outerShdw>
                </a:effectLst>
              </p:spPr>
            </p:pic>
          </p:grpSp>
          <p:grpSp>
            <p:nvGrpSpPr>
              <p:cNvPr id="40" name="Groep 39">
                <a:extLst>
                  <a:ext uri="{FF2B5EF4-FFF2-40B4-BE49-F238E27FC236}">
                    <a16:creationId xmlns:a16="http://schemas.microsoft.com/office/drawing/2014/main" id="{460A6273-81DB-447A-A985-42ED879C1EE8}"/>
                  </a:ext>
                </a:extLst>
              </p:cNvPr>
              <p:cNvGrpSpPr/>
              <p:nvPr/>
            </p:nvGrpSpPr>
            <p:grpSpPr>
              <a:xfrm>
                <a:off x="3296084" y="2161580"/>
                <a:ext cx="712128" cy="712128"/>
                <a:chOff x="1768924" y="218626"/>
                <a:chExt cx="967716" cy="967716"/>
              </a:xfrm>
            </p:grpSpPr>
            <p:sp>
              <p:nvSpPr>
                <p:cNvPr id="41" name="Ovaal 40">
                  <a:extLst>
                    <a:ext uri="{FF2B5EF4-FFF2-40B4-BE49-F238E27FC236}">
                      <a16:creationId xmlns:a16="http://schemas.microsoft.com/office/drawing/2014/main" id="{85D605FC-138B-4466-B9E6-B78174B4D3AD}"/>
                    </a:ext>
                  </a:extLst>
                </p:cNvPr>
                <p:cNvSpPr/>
                <p:nvPr/>
              </p:nvSpPr>
              <p:spPr>
                <a:xfrm>
                  <a:off x="1768924" y="218626"/>
                  <a:ext cx="967716" cy="967716"/>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42" name="Graphic 41">
                  <a:extLst>
                    <a:ext uri="{FF2B5EF4-FFF2-40B4-BE49-F238E27FC236}">
                      <a16:creationId xmlns:a16="http://schemas.microsoft.com/office/drawing/2014/main" id="{149776C0-C7A4-4E85-A0D7-C613C615CD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69525" y="395031"/>
                  <a:ext cx="577445" cy="577445"/>
                </a:xfrm>
                <a:prstGeom prst="rect">
                  <a:avLst/>
                </a:prstGeom>
                <a:effectLst>
                  <a:outerShdw blurRad="368300" dist="215900" dir="8160000" sx="96000" sy="96000" algn="tl" rotWithShape="0">
                    <a:prstClr val="black">
                      <a:alpha val="16000"/>
                    </a:prstClr>
                  </a:outerShdw>
                </a:effectLst>
              </p:spPr>
            </p:pic>
          </p:grpSp>
          <p:grpSp>
            <p:nvGrpSpPr>
              <p:cNvPr id="43" name="Groep 42">
                <a:extLst>
                  <a:ext uri="{FF2B5EF4-FFF2-40B4-BE49-F238E27FC236}">
                    <a16:creationId xmlns:a16="http://schemas.microsoft.com/office/drawing/2014/main" id="{CA150DE6-CB48-4AB2-88DA-95285DA8D605}"/>
                  </a:ext>
                </a:extLst>
              </p:cNvPr>
              <p:cNvGrpSpPr/>
              <p:nvPr/>
            </p:nvGrpSpPr>
            <p:grpSpPr>
              <a:xfrm>
                <a:off x="4194841" y="2161580"/>
                <a:ext cx="712129" cy="712129"/>
                <a:chOff x="3499367" y="218626"/>
                <a:chExt cx="967716" cy="967716"/>
              </a:xfrm>
            </p:grpSpPr>
            <p:sp>
              <p:nvSpPr>
                <p:cNvPr id="44" name="Ovaal 43">
                  <a:extLst>
                    <a:ext uri="{FF2B5EF4-FFF2-40B4-BE49-F238E27FC236}">
                      <a16:creationId xmlns:a16="http://schemas.microsoft.com/office/drawing/2014/main" id="{070165AF-C004-40BF-86E4-FB61D3CE9E48}"/>
                    </a:ext>
                  </a:extLst>
                </p:cNvPr>
                <p:cNvSpPr/>
                <p:nvPr/>
              </p:nvSpPr>
              <p:spPr>
                <a:xfrm>
                  <a:off x="3499367" y="218626"/>
                  <a:ext cx="967716" cy="967716"/>
                </a:xfrm>
                <a:prstGeom prst="ellipse">
                  <a:avLst/>
                </a:prstGeom>
                <a:solidFill>
                  <a:schemeClr val="tx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45" name="Graphic 44">
                  <a:extLst>
                    <a:ext uri="{FF2B5EF4-FFF2-40B4-BE49-F238E27FC236}">
                      <a16:creationId xmlns:a16="http://schemas.microsoft.com/office/drawing/2014/main" id="{190771DA-BF23-41E0-8AAC-4579B66BF3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32640" y="379076"/>
                  <a:ext cx="673771" cy="673771"/>
                </a:xfrm>
                <a:prstGeom prst="rect">
                  <a:avLst/>
                </a:prstGeom>
                <a:effectLst>
                  <a:outerShdw blurRad="368300" dist="215900" dir="8160000" sx="96000" sy="96000" algn="tl" rotWithShape="0">
                    <a:prstClr val="black">
                      <a:alpha val="16000"/>
                    </a:prstClr>
                  </a:outerShdw>
                </a:effectLst>
              </p:spPr>
            </p:pic>
          </p:grpSp>
          <p:sp>
            <p:nvSpPr>
              <p:cNvPr id="73" name="Tekstvak 72">
                <a:extLst>
                  <a:ext uri="{FF2B5EF4-FFF2-40B4-BE49-F238E27FC236}">
                    <a16:creationId xmlns:a16="http://schemas.microsoft.com/office/drawing/2014/main" id="{97079B62-DD37-4C66-8973-A7F3A266D58B}"/>
                  </a:ext>
                </a:extLst>
              </p:cNvPr>
              <p:cNvSpPr txBox="1"/>
              <p:nvPr/>
            </p:nvSpPr>
            <p:spPr>
              <a:xfrm>
                <a:off x="3998523" y="2894380"/>
                <a:ext cx="1123293" cy="261610"/>
              </a:xfrm>
              <a:prstGeom prst="rect">
                <a:avLst/>
              </a:prstGeom>
              <a:noFill/>
            </p:spPr>
            <p:txBody>
              <a:bodyPr wrap="square" rtlCol="0">
                <a:spAutoFit/>
              </a:bodyPr>
              <a:lstStyle/>
              <a:p>
                <a:pPr algn="ctr"/>
                <a:r>
                  <a:rPr lang="nl-NL" sz="1050">
                    <a:latin typeface="Gotham Rounded Bold" panose="02000000000000000000" pitchFamily="2" charset="77"/>
                  </a:rPr>
                  <a:t>IMPACT</a:t>
                </a:r>
              </a:p>
            </p:txBody>
          </p:sp>
          <p:sp>
            <p:nvSpPr>
              <p:cNvPr id="74" name="Tekstvak 73">
                <a:extLst>
                  <a:ext uri="{FF2B5EF4-FFF2-40B4-BE49-F238E27FC236}">
                    <a16:creationId xmlns:a16="http://schemas.microsoft.com/office/drawing/2014/main" id="{FEE750C7-D6E8-4392-BA34-A41AF97B4F89}"/>
                  </a:ext>
                </a:extLst>
              </p:cNvPr>
              <p:cNvSpPr txBox="1"/>
              <p:nvPr/>
            </p:nvSpPr>
            <p:spPr>
              <a:xfrm>
                <a:off x="4917698" y="2899145"/>
                <a:ext cx="1123293" cy="261610"/>
              </a:xfrm>
              <a:prstGeom prst="rect">
                <a:avLst/>
              </a:prstGeom>
              <a:noFill/>
            </p:spPr>
            <p:txBody>
              <a:bodyPr wrap="square" rtlCol="0">
                <a:spAutoFit/>
              </a:bodyPr>
              <a:lstStyle/>
              <a:p>
                <a:pPr algn="ctr"/>
                <a:r>
                  <a:rPr lang="nl-NL" sz="1050">
                    <a:latin typeface="Gotham Rounded Bold" panose="02000000000000000000" pitchFamily="2" charset="77"/>
                  </a:rPr>
                  <a:t>ANALYTICS</a:t>
                </a:r>
              </a:p>
            </p:txBody>
          </p:sp>
        </p:grpSp>
      </p:grpSp>
      <p:grpSp>
        <p:nvGrpSpPr>
          <p:cNvPr id="14" name="Group 13">
            <a:extLst>
              <a:ext uri="{FF2B5EF4-FFF2-40B4-BE49-F238E27FC236}">
                <a16:creationId xmlns:a16="http://schemas.microsoft.com/office/drawing/2014/main" id="{BCF942E6-6598-534F-B1E1-B43EBF611014}"/>
              </a:ext>
            </a:extLst>
          </p:cNvPr>
          <p:cNvGrpSpPr/>
          <p:nvPr/>
        </p:nvGrpSpPr>
        <p:grpSpPr>
          <a:xfrm>
            <a:off x="6120752" y="3916621"/>
            <a:ext cx="2950109" cy="1002978"/>
            <a:chOff x="6133621" y="2161679"/>
            <a:chExt cx="2950109" cy="1002978"/>
          </a:xfrm>
        </p:grpSpPr>
        <p:grpSp>
          <p:nvGrpSpPr>
            <p:cNvPr id="19" name="Groep 18">
              <a:extLst>
                <a:ext uri="{FF2B5EF4-FFF2-40B4-BE49-F238E27FC236}">
                  <a16:creationId xmlns:a16="http://schemas.microsoft.com/office/drawing/2014/main" id="{84DB5E69-A1EE-4348-B1BE-93F89C5E7684}"/>
                </a:ext>
              </a:extLst>
            </p:cNvPr>
            <p:cNvGrpSpPr/>
            <p:nvPr/>
          </p:nvGrpSpPr>
          <p:grpSpPr>
            <a:xfrm>
              <a:off x="8157466" y="2161679"/>
              <a:ext cx="711930" cy="711930"/>
              <a:chOff x="5145120" y="144673"/>
              <a:chExt cx="1027162" cy="1027162"/>
            </a:xfrm>
          </p:grpSpPr>
          <p:sp>
            <p:nvSpPr>
              <p:cNvPr id="20" name="Ovaal 19">
                <a:extLst>
                  <a:ext uri="{FF2B5EF4-FFF2-40B4-BE49-F238E27FC236}">
                    <a16:creationId xmlns:a16="http://schemas.microsoft.com/office/drawing/2014/main" id="{36764CA1-609E-413F-A79E-640BD6FE1104}"/>
                  </a:ext>
                </a:extLst>
              </p:cNvPr>
              <p:cNvSpPr/>
              <p:nvPr/>
            </p:nvSpPr>
            <p:spPr>
              <a:xfrm>
                <a:off x="5145120" y="144673"/>
                <a:ext cx="1027162" cy="1027162"/>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21" name="Graphic 20">
                <a:extLst>
                  <a:ext uri="{FF2B5EF4-FFF2-40B4-BE49-F238E27FC236}">
                    <a16:creationId xmlns:a16="http://schemas.microsoft.com/office/drawing/2014/main" id="{73A04224-C80B-4BFF-846E-BF3FF71C336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68853" y="476053"/>
                <a:ext cx="787001" cy="377105"/>
              </a:xfrm>
              <a:prstGeom prst="rect">
                <a:avLst/>
              </a:prstGeom>
              <a:effectLst>
                <a:outerShdw blurRad="368300" dist="215900" dir="8160000" sx="96000" sy="96000" algn="tl" rotWithShape="0">
                  <a:prstClr val="black">
                    <a:alpha val="16000"/>
                  </a:prstClr>
                </a:outerShdw>
              </a:effectLst>
            </p:spPr>
          </p:pic>
        </p:grpSp>
        <p:grpSp>
          <p:nvGrpSpPr>
            <p:cNvPr id="22" name="Groep 21">
              <a:extLst>
                <a:ext uri="{FF2B5EF4-FFF2-40B4-BE49-F238E27FC236}">
                  <a16:creationId xmlns:a16="http://schemas.microsoft.com/office/drawing/2014/main" id="{938FDCBD-10D5-43DB-ABEE-FC95C909A3FF}"/>
                </a:ext>
              </a:extLst>
            </p:cNvPr>
            <p:cNvGrpSpPr/>
            <p:nvPr/>
          </p:nvGrpSpPr>
          <p:grpSpPr>
            <a:xfrm>
              <a:off x="7261473" y="2161679"/>
              <a:ext cx="711930" cy="711930"/>
              <a:chOff x="3411649" y="146885"/>
              <a:chExt cx="1027162" cy="1027162"/>
            </a:xfrm>
          </p:grpSpPr>
          <p:sp>
            <p:nvSpPr>
              <p:cNvPr id="23" name="Ovaal 22">
                <a:extLst>
                  <a:ext uri="{FF2B5EF4-FFF2-40B4-BE49-F238E27FC236}">
                    <a16:creationId xmlns:a16="http://schemas.microsoft.com/office/drawing/2014/main" id="{A63358D0-4846-40C2-BB24-7E4AB71869EA}"/>
                  </a:ext>
                </a:extLst>
              </p:cNvPr>
              <p:cNvSpPr/>
              <p:nvPr/>
            </p:nvSpPr>
            <p:spPr>
              <a:xfrm>
                <a:off x="3411649" y="146885"/>
                <a:ext cx="1027162" cy="1027162"/>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24" name="Graphic 23">
                <a:extLst>
                  <a:ext uri="{FF2B5EF4-FFF2-40B4-BE49-F238E27FC236}">
                    <a16:creationId xmlns:a16="http://schemas.microsoft.com/office/drawing/2014/main" id="{A86839E0-7302-42CA-9DAA-5A98F421482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73628" y="354469"/>
                <a:ext cx="474867" cy="633156"/>
              </a:xfrm>
              <a:prstGeom prst="rect">
                <a:avLst/>
              </a:prstGeom>
              <a:effectLst>
                <a:outerShdw blurRad="368300" dist="215900" dir="8160000" sx="96000" sy="96000" algn="tl" rotWithShape="0">
                  <a:prstClr val="black">
                    <a:alpha val="16000"/>
                  </a:prstClr>
                </a:outerShdw>
              </a:effectLst>
            </p:spPr>
          </p:pic>
        </p:grpSp>
        <p:grpSp>
          <p:nvGrpSpPr>
            <p:cNvPr id="25" name="Groep 24">
              <a:extLst>
                <a:ext uri="{FF2B5EF4-FFF2-40B4-BE49-F238E27FC236}">
                  <a16:creationId xmlns:a16="http://schemas.microsoft.com/office/drawing/2014/main" id="{8C13B128-79FC-4364-BA1F-D6AA90799450}"/>
                </a:ext>
              </a:extLst>
            </p:cNvPr>
            <p:cNvGrpSpPr/>
            <p:nvPr/>
          </p:nvGrpSpPr>
          <p:grpSpPr>
            <a:xfrm>
              <a:off x="6332132" y="2161679"/>
              <a:ext cx="711930" cy="711930"/>
              <a:chOff x="1735902" y="159180"/>
              <a:chExt cx="1027162" cy="1027162"/>
            </a:xfrm>
            <a:solidFill>
              <a:schemeClr val="bg1"/>
            </a:solidFill>
          </p:grpSpPr>
          <p:sp>
            <p:nvSpPr>
              <p:cNvPr id="26" name="Ovaal 25">
                <a:extLst>
                  <a:ext uri="{FF2B5EF4-FFF2-40B4-BE49-F238E27FC236}">
                    <a16:creationId xmlns:a16="http://schemas.microsoft.com/office/drawing/2014/main" id="{1E9A379B-EA9F-4BCB-B97C-47C4056DE45C}"/>
                  </a:ext>
                </a:extLst>
              </p:cNvPr>
              <p:cNvSpPr/>
              <p:nvPr/>
            </p:nvSpPr>
            <p:spPr>
              <a:xfrm>
                <a:off x="1735902" y="159180"/>
                <a:ext cx="1027162" cy="1027162"/>
              </a:xfrm>
              <a:prstGeom prst="ellipse">
                <a:avLst/>
              </a:prstGeom>
              <a:grp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27" name="Graphic 26">
                <a:extLst>
                  <a:ext uri="{FF2B5EF4-FFF2-40B4-BE49-F238E27FC236}">
                    <a16:creationId xmlns:a16="http://schemas.microsoft.com/office/drawing/2014/main" id="{AB01AA03-3E55-4FB9-8A4A-7867CE86FF2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6628" y="284702"/>
                <a:ext cx="724629" cy="759805"/>
              </a:xfrm>
              <a:prstGeom prst="rect">
                <a:avLst/>
              </a:prstGeom>
              <a:effectLst>
                <a:outerShdw blurRad="368300" dist="215900" dir="8160000" sx="96000" sy="96000" algn="tl" rotWithShape="0">
                  <a:prstClr val="black">
                    <a:alpha val="16000"/>
                  </a:prstClr>
                </a:outerShdw>
              </a:effectLst>
            </p:spPr>
          </p:pic>
        </p:grpSp>
        <p:sp>
          <p:nvSpPr>
            <p:cNvPr id="75" name="Tekstvak 74">
              <a:extLst>
                <a:ext uri="{FF2B5EF4-FFF2-40B4-BE49-F238E27FC236}">
                  <a16:creationId xmlns:a16="http://schemas.microsoft.com/office/drawing/2014/main" id="{34BF0954-E339-4263-B7F4-4B3C02138A9F}"/>
                </a:ext>
              </a:extLst>
            </p:cNvPr>
            <p:cNvSpPr txBox="1"/>
            <p:nvPr/>
          </p:nvSpPr>
          <p:spPr>
            <a:xfrm>
              <a:off x="6133621" y="2902184"/>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EMERGENCY</a:t>
              </a:r>
            </a:p>
          </p:txBody>
        </p:sp>
        <p:sp>
          <p:nvSpPr>
            <p:cNvPr id="76" name="Tekstvak 75">
              <a:extLst>
                <a:ext uri="{FF2B5EF4-FFF2-40B4-BE49-F238E27FC236}">
                  <a16:creationId xmlns:a16="http://schemas.microsoft.com/office/drawing/2014/main" id="{FD64DF94-3707-4F84-B08F-DD85E97DAA5A}"/>
                </a:ext>
              </a:extLst>
            </p:cNvPr>
            <p:cNvSpPr txBox="1"/>
            <p:nvPr/>
          </p:nvSpPr>
          <p:spPr>
            <a:xfrm>
              <a:off x="7041262" y="2898282"/>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DATA</a:t>
              </a:r>
            </a:p>
          </p:txBody>
        </p:sp>
        <p:sp>
          <p:nvSpPr>
            <p:cNvPr id="77" name="Tekstvak 76">
              <a:extLst>
                <a:ext uri="{FF2B5EF4-FFF2-40B4-BE49-F238E27FC236}">
                  <a16:creationId xmlns:a16="http://schemas.microsoft.com/office/drawing/2014/main" id="{8381D6D6-E1CD-4B75-B71F-994CE1639D85}"/>
                </a:ext>
              </a:extLst>
            </p:cNvPr>
            <p:cNvSpPr txBox="1"/>
            <p:nvPr/>
          </p:nvSpPr>
          <p:spPr>
            <a:xfrm>
              <a:off x="7960437" y="2903047"/>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SUPPORT</a:t>
              </a:r>
            </a:p>
          </p:txBody>
        </p:sp>
      </p:grpSp>
      <p:grpSp>
        <p:nvGrpSpPr>
          <p:cNvPr id="13" name="Group 12">
            <a:extLst>
              <a:ext uri="{FF2B5EF4-FFF2-40B4-BE49-F238E27FC236}">
                <a16:creationId xmlns:a16="http://schemas.microsoft.com/office/drawing/2014/main" id="{D4E337AE-8ADB-9045-9E57-001D89CBAF7A}"/>
              </a:ext>
            </a:extLst>
          </p:cNvPr>
          <p:cNvGrpSpPr/>
          <p:nvPr/>
        </p:nvGrpSpPr>
        <p:grpSpPr>
          <a:xfrm>
            <a:off x="9208100" y="3916621"/>
            <a:ext cx="2950109" cy="1005936"/>
            <a:chOff x="9220969" y="2161679"/>
            <a:chExt cx="2950109" cy="1005936"/>
          </a:xfrm>
        </p:grpSpPr>
        <p:grpSp>
          <p:nvGrpSpPr>
            <p:cNvPr id="56" name="Groep 55">
              <a:extLst>
                <a:ext uri="{FF2B5EF4-FFF2-40B4-BE49-F238E27FC236}">
                  <a16:creationId xmlns:a16="http://schemas.microsoft.com/office/drawing/2014/main" id="{4A6155F3-9165-4F8C-8E88-FF1A039A73E7}"/>
                </a:ext>
              </a:extLst>
            </p:cNvPr>
            <p:cNvGrpSpPr/>
            <p:nvPr/>
          </p:nvGrpSpPr>
          <p:grpSpPr>
            <a:xfrm>
              <a:off x="9429870" y="2161679"/>
              <a:ext cx="711930" cy="711930"/>
              <a:chOff x="1768924" y="218626"/>
              <a:chExt cx="967716" cy="967716"/>
            </a:xfrm>
          </p:grpSpPr>
          <p:sp>
            <p:nvSpPr>
              <p:cNvPr id="57" name="Ovaal 56">
                <a:extLst>
                  <a:ext uri="{FF2B5EF4-FFF2-40B4-BE49-F238E27FC236}">
                    <a16:creationId xmlns:a16="http://schemas.microsoft.com/office/drawing/2014/main" id="{67B69C78-852B-4D08-BA50-5FE464BA58F1}"/>
                  </a:ext>
                </a:extLst>
              </p:cNvPr>
              <p:cNvSpPr/>
              <p:nvPr/>
            </p:nvSpPr>
            <p:spPr>
              <a:xfrm>
                <a:off x="1768924" y="218626"/>
                <a:ext cx="967716" cy="967716"/>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58" name="Graphic 57">
                <a:extLst>
                  <a:ext uri="{FF2B5EF4-FFF2-40B4-BE49-F238E27FC236}">
                    <a16:creationId xmlns:a16="http://schemas.microsoft.com/office/drawing/2014/main" id="{3E57B371-18A7-4919-9B35-CE6AFEEC67C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943177" y="364196"/>
                <a:ext cx="619209" cy="619209"/>
              </a:xfrm>
              <a:prstGeom prst="rect">
                <a:avLst/>
              </a:prstGeom>
              <a:effectLst>
                <a:outerShdw blurRad="368300" dist="215900" dir="8160000" sx="96000" sy="96000" algn="tl" rotWithShape="0">
                  <a:prstClr val="black">
                    <a:alpha val="16000"/>
                  </a:prstClr>
                </a:outerShdw>
              </a:effectLst>
            </p:spPr>
          </p:pic>
        </p:grpSp>
        <p:grpSp>
          <p:nvGrpSpPr>
            <p:cNvPr id="59" name="Groep 58">
              <a:extLst>
                <a:ext uri="{FF2B5EF4-FFF2-40B4-BE49-F238E27FC236}">
                  <a16:creationId xmlns:a16="http://schemas.microsoft.com/office/drawing/2014/main" id="{F670CBE2-36AB-4048-A3E7-E8363250B78E}"/>
                </a:ext>
              </a:extLst>
            </p:cNvPr>
            <p:cNvGrpSpPr/>
            <p:nvPr/>
          </p:nvGrpSpPr>
          <p:grpSpPr>
            <a:xfrm>
              <a:off x="10334291" y="2161679"/>
              <a:ext cx="711930" cy="711930"/>
              <a:chOff x="3499367" y="218626"/>
              <a:chExt cx="967716" cy="967716"/>
            </a:xfrm>
          </p:grpSpPr>
          <p:sp>
            <p:nvSpPr>
              <p:cNvPr id="61" name="Ovaal 60">
                <a:extLst>
                  <a:ext uri="{FF2B5EF4-FFF2-40B4-BE49-F238E27FC236}">
                    <a16:creationId xmlns:a16="http://schemas.microsoft.com/office/drawing/2014/main" id="{7F742382-B5B3-432A-9FE3-7B6345EA2C10}"/>
                  </a:ext>
                </a:extLst>
              </p:cNvPr>
              <p:cNvSpPr/>
              <p:nvPr/>
            </p:nvSpPr>
            <p:spPr>
              <a:xfrm>
                <a:off x="3499367" y="218626"/>
                <a:ext cx="967716" cy="967716"/>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62" name="Graphic 61">
                <a:extLst>
                  <a:ext uri="{FF2B5EF4-FFF2-40B4-BE49-F238E27FC236}">
                    <a16:creationId xmlns:a16="http://schemas.microsoft.com/office/drawing/2014/main" id="{76FB1215-ADD6-461B-89FD-79596BC4207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70083" y="377721"/>
                <a:ext cx="626284" cy="626284"/>
              </a:xfrm>
              <a:prstGeom prst="rect">
                <a:avLst/>
              </a:prstGeom>
              <a:effectLst>
                <a:outerShdw blurRad="368300" dist="215900" dir="8160000" sx="96000" sy="96000" algn="tl" rotWithShape="0">
                  <a:prstClr val="black">
                    <a:alpha val="16000"/>
                  </a:prstClr>
                </a:outerShdw>
              </a:effectLst>
            </p:spPr>
          </p:pic>
        </p:grpSp>
        <p:grpSp>
          <p:nvGrpSpPr>
            <p:cNvPr id="67" name="Groep 66">
              <a:extLst>
                <a:ext uri="{FF2B5EF4-FFF2-40B4-BE49-F238E27FC236}">
                  <a16:creationId xmlns:a16="http://schemas.microsoft.com/office/drawing/2014/main" id="{0416F3D0-29D6-4F6A-8859-C13EB06A2F4E}"/>
                </a:ext>
              </a:extLst>
            </p:cNvPr>
            <p:cNvGrpSpPr/>
            <p:nvPr/>
          </p:nvGrpSpPr>
          <p:grpSpPr>
            <a:xfrm>
              <a:off x="11242468" y="2161679"/>
              <a:ext cx="711930" cy="711930"/>
              <a:chOff x="5145120" y="144673"/>
              <a:chExt cx="1027162" cy="1027162"/>
            </a:xfrm>
          </p:grpSpPr>
          <p:sp>
            <p:nvSpPr>
              <p:cNvPr id="68" name="Ovaal 67">
                <a:extLst>
                  <a:ext uri="{FF2B5EF4-FFF2-40B4-BE49-F238E27FC236}">
                    <a16:creationId xmlns:a16="http://schemas.microsoft.com/office/drawing/2014/main" id="{5D72413F-2456-4D98-96EB-9366FA1191E1}"/>
                  </a:ext>
                </a:extLst>
              </p:cNvPr>
              <p:cNvSpPr/>
              <p:nvPr/>
            </p:nvSpPr>
            <p:spPr>
              <a:xfrm>
                <a:off x="5145120" y="144673"/>
                <a:ext cx="1027162" cy="1027162"/>
              </a:xfrm>
              <a:prstGeom prst="ellipse">
                <a:avLst/>
              </a:prstGeom>
              <a:solidFill>
                <a:schemeClr val="bg1"/>
              </a:solidFill>
              <a:ln>
                <a:noFill/>
              </a:ln>
              <a:effectLst>
                <a:outerShdw blurRad="368300" dist="215900" dir="8160000" sx="96000" sy="96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Gotham Rounded Bold" panose="02000000000000000000" pitchFamily="2" charset="77"/>
                </a:endParaRPr>
              </a:p>
            </p:txBody>
          </p:sp>
          <p:pic>
            <p:nvPicPr>
              <p:cNvPr id="69" name="Graphic 68">
                <a:extLst>
                  <a:ext uri="{FF2B5EF4-FFF2-40B4-BE49-F238E27FC236}">
                    <a16:creationId xmlns:a16="http://schemas.microsoft.com/office/drawing/2014/main" id="{50D66CBF-41AA-4087-9E9A-164411C4AF7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268853" y="476053"/>
                <a:ext cx="787001" cy="377105"/>
              </a:xfrm>
              <a:prstGeom prst="rect">
                <a:avLst/>
              </a:prstGeom>
              <a:effectLst>
                <a:outerShdw blurRad="368300" dist="215900" dir="8160000" sx="96000" sy="96000" algn="tl" rotWithShape="0">
                  <a:prstClr val="black">
                    <a:alpha val="16000"/>
                  </a:prstClr>
                </a:outerShdw>
              </a:effectLst>
            </p:spPr>
          </p:pic>
        </p:grpSp>
        <p:sp>
          <p:nvSpPr>
            <p:cNvPr id="78" name="Tekstvak 77">
              <a:extLst>
                <a:ext uri="{FF2B5EF4-FFF2-40B4-BE49-F238E27FC236}">
                  <a16:creationId xmlns:a16="http://schemas.microsoft.com/office/drawing/2014/main" id="{FA30A827-C4F4-49DD-9C49-AA8E6609AF8F}"/>
                </a:ext>
              </a:extLst>
            </p:cNvPr>
            <p:cNvSpPr txBox="1"/>
            <p:nvPr/>
          </p:nvSpPr>
          <p:spPr>
            <a:xfrm>
              <a:off x="9220969" y="2905142"/>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DIRECT</a:t>
              </a:r>
            </a:p>
          </p:txBody>
        </p:sp>
        <p:sp>
          <p:nvSpPr>
            <p:cNvPr id="79" name="Tekstvak 78">
              <a:extLst>
                <a:ext uri="{FF2B5EF4-FFF2-40B4-BE49-F238E27FC236}">
                  <a16:creationId xmlns:a16="http://schemas.microsoft.com/office/drawing/2014/main" id="{FA6D5CB4-1E82-47C7-98DF-1C116002EB70}"/>
                </a:ext>
              </a:extLst>
            </p:cNvPr>
            <p:cNvSpPr txBox="1"/>
            <p:nvPr/>
          </p:nvSpPr>
          <p:spPr>
            <a:xfrm>
              <a:off x="10128610" y="2901240"/>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DIGITAL</a:t>
              </a:r>
            </a:p>
          </p:txBody>
        </p:sp>
        <p:sp>
          <p:nvSpPr>
            <p:cNvPr id="80" name="Tekstvak 79">
              <a:extLst>
                <a:ext uri="{FF2B5EF4-FFF2-40B4-BE49-F238E27FC236}">
                  <a16:creationId xmlns:a16="http://schemas.microsoft.com/office/drawing/2014/main" id="{ADB53393-FDC1-493E-8324-AAF1AA683364}"/>
                </a:ext>
              </a:extLst>
            </p:cNvPr>
            <p:cNvSpPr txBox="1"/>
            <p:nvPr/>
          </p:nvSpPr>
          <p:spPr>
            <a:xfrm>
              <a:off x="11047785" y="2906005"/>
              <a:ext cx="1123293" cy="261610"/>
            </a:xfrm>
            <a:prstGeom prst="rect">
              <a:avLst/>
            </a:prstGeom>
            <a:noFill/>
          </p:spPr>
          <p:txBody>
            <a:bodyPr wrap="square" rtlCol="0">
              <a:spAutoFit/>
            </a:bodyPr>
            <a:lstStyle/>
            <a:p>
              <a:pPr algn="ctr"/>
              <a:r>
                <a:rPr lang="nl-NL" sz="1050">
                  <a:solidFill>
                    <a:schemeClr val="bg1"/>
                  </a:solidFill>
                  <a:latin typeface="Gotham Rounded Bold" panose="02000000000000000000" pitchFamily="2" charset="77"/>
                </a:rPr>
                <a:t>AID</a:t>
              </a:r>
            </a:p>
          </p:txBody>
        </p:sp>
      </p:grpSp>
      <p:grpSp>
        <p:nvGrpSpPr>
          <p:cNvPr id="100" name="Group 99">
            <a:extLst>
              <a:ext uri="{FF2B5EF4-FFF2-40B4-BE49-F238E27FC236}">
                <a16:creationId xmlns:a16="http://schemas.microsoft.com/office/drawing/2014/main" id="{0E8DBDA4-75B3-A84F-BBA6-8D0AFF126FAA}"/>
              </a:ext>
            </a:extLst>
          </p:cNvPr>
          <p:cNvGrpSpPr/>
          <p:nvPr/>
        </p:nvGrpSpPr>
        <p:grpSpPr>
          <a:xfrm>
            <a:off x="6855647" y="1377158"/>
            <a:ext cx="1470670" cy="1470670"/>
            <a:chOff x="4489297" y="1785956"/>
            <a:chExt cx="3471024" cy="3471024"/>
          </a:xfrm>
        </p:grpSpPr>
        <p:grpSp>
          <p:nvGrpSpPr>
            <p:cNvPr id="101" name="Group 100">
              <a:extLst>
                <a:ext uri="{FF2B5EF4-FFF2-40B4-BE49-F238E27FC236}">
                  <a16:creationId xmlns:a16="http://schemas.microsoft.com/office/drawing/2014/main" id="{43A6E05E-8C81-D849-BA23-BE9B3F7A08AB}"/>
                </a:ext>
              </a:extLst>
            </p:cNvPr>
            <p:cNvGrpSpPr/>
            <p:nvPr/>
          </p:nvGrpSpPr>
          <p:grpSpPr>
            <a:xfrm>
              <a:off x="4489297" y="1785956"/>
              <a:ext cx="3471024" cy="3471024"/>
              <a:chOff x="4474318" y="1762864"/>
              <a:chExt cx="3471024" cy="3471024"/>
            </a:xfrm>
          </p:grpSpPr>
          <p:sp>
            <p:nvSpPr>
              <p:cNvPr id="103" name="Ovaal 9">
                <a:extLst>
                  <a:ext uri="{FF2B5EF4-FFF2-40B4-BE49-F238E27FC236}">
                    <a16:creationId xmlns:a16="http://schemas.microsoft.com/office/drawing/2014/main" id="{28E20BAA-DFB3-1448-A446-1BB7007E7B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04" name="Picture 103">
                <a:extLst>
                  <a:ext uri="{FF2B5EF4-FFF2-40B4-BE49-F238E27FC236}">
                    <a16:creationId xmlns:a16="http://schemas.microsoft.com/office/drawing/2014/main" id="{1093DCBB-FC89-6442-8682-813F95202F31}"/>
                  </a:ext>
                </a:extLst>
              </p:cNvPr>
              <p:cNvPicPr>
                <a:picLocks noChangeAspect="1"/>
              </p:cNvPicPr>
              <p:nvPr/>
            </p:nvPicPr>
            <p:blipFill>
              <a:blip r:embed="rId27"/>
              <a:stretch>
                <a:fillRect/>
              </a:stretch>
            </p:blipFill>
            <p:spPr>
              <a:xfrm>
                <a:off x="4474318" y="1762864"/>
                <a:ext cx="3471024" cy="3471024"/>
              </a:xfrm>
              <a:prstGeom prst="rect">
                <a:avLst/>
              </a:prstGeom>
            </p:spPr>
          </p:pic>
          <p:grpSp>
            <p:nvGrpSpPr>
              <p:cNvPr id="105" name="Group 104">
                <a:extLst>
                  <a:ext uri="{FF2B5EF4-FFF2-40B4-BE49-F238E27FC236}">
                    <a16:creationId xmlns:a16="http://schemas.microsoft.com/office/drawing/2014/main" id="{76E9178D-927A-D940-85BE-3470E8C88E84}"/>
                  </a:ext>
                </a:extLst>
              </p:cNvPr>
              <p:cNvGrpSpPr/>
              <p:nvPr/>
            </p:nvGrpSpPr>
            <p:grpSpPr>
              <a:xfrm>
                <a:off x="4640952" y="2033912"/>
                <a:ext cx="3132580" cy="3123397"/>
                <a:chOff x="4640952" y="2033912"/>
                <a:chExt cx="3132580" cy="3123397"/>
              </a:xfrm>
            </p:grpSpPr>
            <p:sp>
              <p:nvSpPr>
                <p:cNvPr id="106" name="Rectangle 105">
                  <a:extLst>
                    <a:ext uri="{FF2B5EF4-FFF2-40B4-BE49-F238E27FC236}">
                      <a16:creationId xmlns:a16="http://schemas.microsoft.com/office/drawing/2014/main" id="{1D5693F3-8EE2-5B4C-B176-F56DD668D2BC}"/>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07" name="Rectangle 106">
                  <a:extLst>
                    <a:ext uri="{FF2B5EF4-FFF2-40B4-BE49-F238E27FC236}">
                      <a16:creationId xmlns:a16="http://schemas.microsoft.com/office/drawing/2014/main" id="{158269E3-8133-A449-856C-AA0BFAE817A9}"/>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08" name="Rectangle 107">
                  <a:extLst>
                    <a:ext uri="{FF2B5EF4-FFF2-40B4-BE49-F238E27FC236}">
                      <a16:creationId xmlns:a16="http://schemas.microsoft.com/office/drawing/2014/main" id="{1E89FF59-AC1F-3146-B35C-8781F8C62E48}"/>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09" name="Rectangle 108">
                  <a:extLst>
                    <a:ext uri="{FF2B5EF4-FFF2-40B4-BE49-F238E27FC236}">
                      <a16:creationId xmlns:a16="http://schemas.microsoft.com/office/drawing/2014/main" id="{284F15AF-DB07-6740-A2CE-E172E142243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02" name="Right Arrow 101">
              <a:extLst>
                <a:ext uri="{FF2B5EF4-FFF2-40B4-BE49-F238E27FC236}">
                  <a16:creationId xmlns:a16="http://schemas.microsoft.com/office/drawing/2014/main" id="{1E4AD5E6-ECFC-2E48-985A-5E213D5B94AA}"/>
                </a:ext>
              </a:extLst>
            </p:cNvPr>
            <p:cNvSpPr/>
            <p:nvPr/>
          </p:nvSpPr>
          <p:spPr>
            <a:xfrm rot="16200000">
              <a:off x="5680388" y="3023885"/>
              <a:ext cx="1083659" cy="974546"/>
            </a:xfrm>
            <a:prstGeom prst="rightArrow">
              <a:avLst/>
            </a:prstGeom>
            <a:solidFill>
              <a:srgbClr val="DC2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10" name="Group 109">
            <a:extLst>
              <a:ext uri="{FF2B5EF4-FFF2-40B4-BE49-F238E27FC236}">
                <a16:creationId xmlns:a16="http://schemas.microsoft.com/office/drawing/2014/main" id="{AA91374C-061D-F84C-BF7E-A257DE933A7A}"/>
              </a:ext>
            </a:extLst>
          </p:cNvPr>
          <p:cNvGrpSpPr/>
          <p:nvPr/>
        </p:nvGrpSpPr>
        <p:grpSpPr>
          <a:xfrm>
            <a:off x="3830764" y="1365438"/>
            <a:ext cx="1470670" cy="1470670"/>
            <a:chOff x="4489297" y="1785956"/>
            <a:chExt cx="3471024" cy="3471024"/>
          </a:xfrm>
        </p:grpSpPr>
        <p:grpSp>
          <p:nvGrpSpPr>
            <p:cNvPr id="111" name="Group 110">
              <a:extLst>
                <a:ext uri="{FF2B5EF4-FFF2-40B4-BE49-F238E27FC236}">
                  <a16:creationId xmlns:a16="http://schemas.microsoft.com/office/drawing/2014/main" id="{953883EC-416F-5D44-8022-ADA5A71FE5C7}"/>
                </a:ext>
              </a:extLst>
            </p:cNvPr>
            <p:cNvGrpSpPr/>
            <p:nvPr/>
          </p:nvGrpSpPr>
          <p:grpSpPr>
            <a:xfrm>
              <a:off x="4489297" y="1785956"/>
              <a:ext cx="3471024" cy="3471024"/>
              <a:chOff x="4474318" y="1762864"/>
              <a:chExt cx="3471024" cy="3471024"/>
            </a:xfrm>
          </p:grpSpPr>
          <p:sp>
            <p:nvSpPr>
              <p:cNvPr id="113" name="Ovaal 9">
                <a:extLst>
                  <a:ext uri="{FF2B5EF4-FFF2-40B4-BE49-F238E27FC236}">
                    <a16:creationId xmlns:a16="http://schemas.microsoft.com/office/drawing/2014/main" id="{CAB2A52D-C8FE-7946-9BCA-743CC2905AEC}"/>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14" name="Picture 113">
                <a:extLst>
                  <a:ext uri="{FF2B5EF4-FFF2-40B4-BE49-F238E27FC236}">
                    <a16:creationId xmlns:a16="http://schemas.microsoft.com/office/drawing/2014/main" id="{56D12629-EA6D-C74E-BC10-A38220D6AA28}"/>
                  </a:ext>
                </a:extLst>
              </p:cNvPr>
              <p:cNvPicPr>
                <a:picLocks noChangeAspect="1"/>
              </p:cNvPicPr>
              <p:nvPr/>
            </p:nvPicPr>
            <p:blipFill>
              <a:blip r:embed="rId27"/>
              <a:stretch>
                <a:fillRect/>
              </a:stretch>
            </p:blipFill>
            <p:spPr>
              <a:xfrm>
                <a:off x="4474318" y="1762864"/>
                <a:ext cx="3471024" cy="3471024"/>
              </a:xfrm>
              <a:prstGeom prst="rect">
                <a:avLst/>
              </a:prstGeom>
            </p:spPr>
          </p:pic>
          <p:grpSp>
            <p:nvGrpSpPr>
              <p:cNvPr id="115" name="Group 114">
                <a:extLst>
                  <a:ext uri="{FF2B5EF4-FFF2-40B4-BE49-F238E27FC236}">
                    <a16:creationId xmlns:a16="http://schemas.microsoft.com/office/drawing/2014/main" id="{92846AEC-EC17-814F-8852-FFD47F97DA8D}"/>
                  </a:ext>
                </a:extLst>
              </p:cNvPr>
              <p:cNvGrpSpPr/>
              <p:nvPr/>
            </p:nvGrpSpPr>
            <p:grpSpPr>
              <a:xfrm>
                <a:off x="4640952" y="1994674"/>
                <a:ext cx="3132580" cy="3162635"/>
                <a:chOff x="4640952" y="1994674"/>
                <a:chExt cx="3132580" cy="3162635"/>
              </a:xfrm>
            </p:grpSpPr>
            <p:sp>
              <p:nvSpPr>
                <p:cNvPr id="116" name="Rectangle 115">
                  <a:extLst>
                    <a:ext uri="{FF2B5EF4-FFF2-40B4-BE49-F238E27FC236}">
                      <a16:creationId xmlns:a16="http://schemas.microsoft.com/office/drawing/2014/main" id="{11C487FD-5DFA-CE47-8C42-E27633E45BC6}"/>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17" name="Rectangle 116">
                  <a:extLst>
                    <a:ext uri="{FF2B5EF4-FFF2-40B4-BE49-F238E27FC236}">
                      <a16:creationId xmlns:a16="http://schemas.microsoft.com/office/drawing/2014/main" id="{D497D9D8-0E40-064F-A62D-AC026721A4EB}"/>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18" name="Rectangle 117">
                  <a:extLst>
                    <a:ext uri="{FF2B5EF4-FFF2-40B4-BE49-F238E27FC236}">
                      <a16:creationId xmlns:a16="http://schemas.microsoft.com/office/drawing/2014/main" id="{FF362DDB-2856-4E4A-89D8-9ECC6B172A3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19" name="Rectangle 118">
                  <a:extLst>
                    <a:ext uri="{FF2B5EF4-FFF2-40B4-BE49-F238E27FC236}">
                      <a16:creationId xmlns:a16="http://schemas.microsoft.com/office/drawing/2014/main" id="{242C6D45-B0DA-624C-AAB1-AE61A52A684D}"/>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12" name="Right Arrow 111">
              <a:extLst>
                <a:ext uri="{FF2B5EF4-FFF2-40B4-BE49-F238E27FC236}">
                  <a16:creationId xmlns:a16="http://schemas.microsoft.com/office/drawing/2014/main" id="{9082C1AF-D9E5-A54E-B4C2-73DF7A7F01A0}"/>
                </a:ext>
              </a:extLst>
            </p:cNvPr>
            <p:cNvSpPr/>
            <p:nvPr/>
          </p:nvSpPr>
          <p:spPr>
            <a:xfrm rot="10800000">
              <a:off x="5641150" y="3023884"/>
              <a:ext cx="1083658" cy="974545"/>
            </a:xfrm>
            <a:prstGeom prst="rightArrow">
              <a:avLst/>
            </a:prstGeom>
            <a:solidFill>
              <a:srgbClr val="F59A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20" name="Group 119">
            <a:extLst>
              <a:ext uri="{FF2B5EF4-FFF2-40B4-BE49-F238E27FC236}">
                <a16:creationId xmlns:a16="http://schemas.microsoft.com/office/drawing/2014/main" id="{708227DF-1C02-1B48-9C58-C9768C469150}"/>
              </a:ext>
            </a:extLst>
          </p:cNvPr>
          <p:cNvGrpSpPr/>
          <p:nvPr/>
        </p:nvGrpSpPr>
        <p:grpSpPr>
          <a:xfrm>
            <a:off x="823260" y="1386776"/>
            <a:ext cx="1470670" cy="1470670"/>
            <a:chOff x="4489297" y="1785956"/>
            <a:chExt cx="3471024" cy="3471024"/>
          </a:xfrm>
        </p:grpSpPr>
        <p:grpSp>
          <p:nvGrpSpPr>
            <p:cNvPr id="121" name="Group 120">
              <a:extLst>
                <a:ext uri="{FF2B5EF4-FFF2-40B4-BE49-F238E27FC236}">
                  <a16:creationId xmlns:a16="http://schemas.microsoft.com/office/drawing/2014/main" id="{AB255113-9D13-994F-B422-C9B86623C962}"/>
                </a:ext>
              </a:extLst>
            </p:cNvPr>
            <p:cNvGrpSpPr/>
            <p:nvPr/>
          </p:nvGrpSpPr>
          <p:grpSpPr>
            <a:xfrm>
              <a:off x="4489297" y="1785956"/>
              <a:ext cx="3471024" cy="3471024"/>
              <a:chOff x="4474318" y="1762864"/>
              <a:chExt cx="3471024" cy="3471024"/>
            </a:xfrm>
          </p:grpSpPr>
          <p:sp>
            <p:nvSpPr>
              <p:cNvPr id="123" name="Ovaal 9">
                <a:extLst>
                  <a:ext uri="{FF2B5EF4-FFF2-40B4-BE49-F238E27FC236}">
                    <a16:creationId xmlns:a16="http://schemas.microsoft.com/office/drawing/2014/main" id="{49C3D7BD-CA01-EA45-9E95-7CA080F14FED}"/>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24" name="Picture 123">
                <a:extLst>
                  <a:ext uri="{FF2B5EF4-FFF2-40B4-BE49-F238E27FC236}">
                    <a16:creationId xmlns:a16="http://schemas.microsoft.com/office/drawing/2014/main" id="{71BA5B4D-DB3C-A343-A4E9-374BAA8ABE1B}"/>
                  </a:ext>
                </a:extLst>
              </p:cNvPr>
              <p:cNvPicPr>
                <a:picLocks noChangeAspect="1"/>
              </p:cNvPicPr>
              <p:nvPr/>
            </p:nvPicPr>
            <p:blipFill>
              <a:blip r:embed="rId27"/>
              <a:stretch>
                <a:fillRect/>
              </a:stretch>
            </p:blipFill>
            <p:spPr>
              <a:xfrm>
                <a:off x="4474318" y="1762864"/>
                <a:ext cx="3471024" cy="3471024"/>
              </a:xfrm>
              <a:prstGeom prst="rect">
                <a:avLst/>
              </a:prstGeom>
            </p:spPr>
          </p:pic>
          <p:grpSp>
            <p:nvGrpSpPr>
              <p:cNvPr id="125" name="Group 124">
                <a:extLst>
                  <a:ext uri="{FF2B5EF4-FFF2-40B4-BE49-F238E27FC236}">
                    <a16:creationId xmlns:a16="http://schemas.microsoft.com/office/drawing/2014/main" id="{141470D4-39A8-5542-AED5-7AB3553EB7ED}"/>
                  </a:ext>
                </a:extLst>
              </p:cNvPr>
              <p:cNvGrpSpPr/>
              <p:nvPr/>
            </p:nvGrpSpPr>
            <p:grpSpPr>
              <a:xfrm>
                <a:off x="4640952" y="1994674"/>
                <a:ext cx="3132580" cy="3162635"/>
                <a:chOff x="4640952" y="1994674"/>
                <a:chExt cx="3132580" cy="3162635"/>
              </a:xfrm>
            </p:grpSpPr>
            <p:sp>
              <p:nvSpPr>
                <p:cNvPr id="126" name="Rectangle 125">
                  <a:extLst>
                    <a:ext uri="{FF2B5EF4-FFF2-40B4-BE49-F238E27FC236}">
                      <a16:creationId xmlns:a16="http://schemas.microsoft.com/office/drawing/2014/main" id="{4CB1F3AA-709C-6844-A9CE-4FA16CD3EF05}"/>
                    </a:ext>
                  </a:extLst>
                </p:cNvPr>
                <p:cNvSpPr/>
                <p:nvPr/>
              </p:nvSpPr>
              <p:spPr>
                <a:xfrm>
                  <a:off x="5458482" y="1994674"/>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27" name="Rectangle 126">
                  <a:extLst>
                    <a:ext uri="{FF2B5EF4-FFF2-40B4-BE49-F238E27FC236}">
                      <a16:creationId xmlns:a16="http://schemas.microsoft.com/office/drawing/2014/main" id="{AC432842-043B-A44C-A793-D20B6505996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28" name="Rectangle 127">
                  <a:extLst>
                    <a:ext uri="{FF2B5EF4-FFF2-40B4-BE49-F238E27FC236}">
                      <a16:creationId xmlns:a16="http://schemas.microsoft.com/office/drawing/2014/main" id="{9CD94D8A-B59F-1342-AB4B-8C05A048BAE7}"/>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29" name="Rectangle 128">
                  <a:extLst>
                    <a:ext uri="{FF2B5EF4-FFF2-40B4-BE49-F238E27FC236}">
                      <a16:creationId xmlns:a16="http://schemas.microsoft.com/office/drawing/2014/main" id="{6924187E-9206-C242-9F04-6A3AB5CB741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sp>
          <p:nvSpPr>
            <p:cNvPr id="122" name="Right Arrow 121">
              <a:extLst>
                <a:ext uri="{FF2B5EF4-FFF2-40B4-BE49-F238E27FC236}">
                  <a16:creationId xmlns:a16="http://schemas.microsoft.com/office/drawing/2014/main" id="{3F321A93-9AB4-1B4A-B529-7E4E685837BA}"/>
                </a:ext>
              </a:extLst>
            </p:cNvPr>
            <p:cNvSpPr/>
            <p:nvPr/>
          </p:nvSpPr>
          <p:spPr>
            <a:xfrm rot="5400000">
              <a:off x="5680387" y="3063122"/>
              <a:ext cx="1083658" cy="974545"/>
            </a:xfrm>
            <a:prstGeom prst="rightArrow">
              <a:avLst/>
            </a:prstGeom>
            <a:solidFill>
              <a:srgbClr val="FACF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grpSp>
        <p:nvGrpSpPr>
          <p:cNvPr id="130" name="Group 129">
            <a:extLst>
              <a:ext uri="{FF2B5EF4-FFF2-40B4-BE49-F238E27FC236}">
                <a16:creationId xmlns:a16="http://schemas.microsoft.com/office/drawing/2014/main" id="{C09B9902-AA8A-9E49-8407-88FA5559DE6D}"/>
              </a:ext>
            </a:extLst>
          </p:cNvPr>
          <p:cNvGrpSpPr/>
          <p:nvPr/>
        </p:nvGrpSpPr>
        <p:grpSpPr>
          <a:xfrm>
            <a:off x="9992679" y="1344712"/>
            <a:ext cx="1470670" cy="1470670"/>
            <a:chOff x="9992679" y="1344712"/>
            <a:chExt cx="1470670" cy="1470670"/>
          </a:xfrm>
        </p:grpSpPr>
        <p:grpSp>
          <p:nvGrpSpPr>
            <p:cNvPr id="131" name="Group 130">
              <a:extLst>
                <a:ext uri="{FF2B5EF4-FFF2-40B4-BE49-F238E27FC236}">
                  <a16:creationId xmlns:a16="http://schemas.microsoft.com/office/drawing/2014/main" id="{3A5143A9-320F-014B-808E-D50C47F6A45C}"/>
                </a:ext>
              </a:extLst>
            </p:cNvPr>
            <p:cNvGrpSpPr/>
            <p:nvPr/>
          </p:nvGrpSpPr>
          <p:grpSpPr>
            <a:xfrm>
              <a:off x="9992679" y="1344712"/>
              <a:ext cx="1470670" cy="1470670"/>
              <a:chOff x="4474318" y="1762864"/>
              <a:chExt cx="3471024" cy="3471024"/>
            </a:xfrm>
          </p:grpSpPr>
          <p:sp>
            <p:nvSpPr>
              <p:cNvPr id="135" name="Ovaal 9">
                <a:extLst>
                  <a:ext uri="{FF2B5EF4-FFF2-40B4-BE49-F238E27FC236}">
                    <a16:creationId xmlns:a16="http://schemas.microsoft.com/office/drawing/2014/main" id="{AD2B184D-6490-E74A-BC27-A01DB812B3A4}"/>
                  </a:ext>
                </a:extLst>
              </p:cNvPr>
              <p:cNvSpPr/>
              <p:nvPr/>
            </p:nvSpPr>
            <p:spPr>
              <a:xfrm>
                <a:off x="4474318" y="1762864"/>
                <a:ext cx="3458497" cy="34584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a:p>
            </p:txBody>
          </p:sp>
          <p:pic>
            <p:nvPicPr>
              <p:cNvPr id="136" name="Picture 135">
                <a:extLst>
                  <a:ext uri="{FF2B5EF4-FFF2-40B4-BE49-F238E27FC236}">
                    <a16:creationId xmlns:a16="http://schemas.microsoft.com/office/drawing/2014/main" id="{EB1FFE4E-C795-5A47-962A-5AD8E678DD31}"/>
                  </a:ext>
                </a:extLst>
              </p:cNvPr>
              <p:cNvPicPr>
                <a:picLocks noChangeAspect="1"/>
              </p:cNvPicPr>
              <p:nvPr/>
            </p:nvPicPr>
            <p:blipFill>
              <a:blip r:embed="rId27"/>
              <a:stretch>
                <a:fillRect/>
              </a:stretch>
            </p:blipFill>
            <p:spPr>
              <a:xfrm>
                <a:off x="4474318" y="1762864"/>
                <a:ext cx="3471024" cy="3471024"/>
              </a:xfrm>
              <a:prstGeom prst="rect">
                <a:avLst/>
              </a:prstGeom>
            </p:spPr>
          </p:pic>
          <p:grpSp>
            <p:nvGrpSpPr>
              <p:cNvPr id="137" name="Group 136">
                <a:extLst>
                  <a:ext uri="{FF2B5EF4-FFF2-40B4-BE49-F238E27FC236}">
                    <a16:creationId xmlns:a16="http://schemas.microsoft.com/office/drawing/2014/main" id="{37100669-972C-6348-B41A-D5256695ABA7}"/>
                  </a:ext>
                </a:extLst>
              </p:cNvPr>
              <p:cNvGrpSpPr/>
              <p:nvPr/>
            </p:nvGrpSpPr>
            <p:grpSpPr>
              <a:xfrm>
                <a:off x="4640952" y="2033912"/>
                <a:ext cx="3132580" cy="3123397"/>
                <a:chOff x="4640952" y="2033912"/>
                <a:chExt cx="3132580" cy="3123397"/>
              </a:xfrm>
            </p:grpSpPr>
            <p:sp>
              <p:nvSpPr>
                <p:cNvPr id="138" name="Rectangle 137">
                  <a:extLst>
                    <a:ext uri="{FF2B5EF4-FFF2-40B4-BE49-F238E27FC236}">
                      <a16:creationId xmlns:a16="http://schemas.microsoft.com/office/drawing/2014/main" id="{C483BC54-4DC3-9245-9D24-03270D658178}"/>
                    </a:ext>
                  </a:extLst>
                </p:cNvPr>
                <p:cNvSpPr/>
                <p:nvPr/>
              </p:nvSpPr>
              <p:spPr>
                <a:xfrm>
                  <a:off x="5458482" y="2033912"/>
                  <a:ext cx="1461131"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RESPONSE</a:t>
                  </a:r>
                  <a:endParaRPr lang="en-US" sz="800"/>
                </a:p>
              </p:txBody>
            </p:sp>
            <p:sp>
              <p:nvSpPr>
                <p:cNvPr id="139" name="Rectangle 138">
                  <a:extLst>
                    <a:ext uri="{FF2B5EF4-FFF2-40B4-BE49-F238E27FC236}">
                      <a16:creationId xmlns:a16="http://schemas.microsoft.com/office/drawing/2014/main" id="{3C982A86-0FDF-DC4C-B572-99FD42DD3250}"/>
                    </a:ext>
                  </a:extLst>
                </p:cNvPr>
                <p:cNvSpPr/>
                <p:nvPr/>
              </p:nvSpPr>
              <p:spPr>
                <a:xfrm rot="16200000">
                  <a:off x="6635879" y="3086574"/>
                  <a:ext cx="1476264" cy="799043"/>
                </a:xfrm>
                <a:prstGeom prst="rect">
                  <a:avLst/>
                </a:prstGeom>
              </p:spPr>
              <p:txBody>
                <a:bodyPr wrap="none">
                  <a:spAutoFit/>
                </a:bodyPr>
                <a:lstStyle/>
                <a:p>
                  <a:pPr algn="ctr"/>
                  <a:r>
                    <a:rPr lang="en-US" sz="800">
                      <a:solidFill>
                        <a:schemeClr val="bg1"/>
                      </a:solidFill>
                    </a:rPr>
                    <a:t>DISASTER </a:t>
                  </a:r>
                </a:p>
                <a:p>
                  <a:pPr algn="ctr"/>
                  <a:r>
                    <a:rPr lang="en-US" sz="800">
                      <a:solidFill>
                        <a:schemeClr val="bg1"/>
                      </a:solidFill>
                    </a:rPr>
                    <a:t>RECOVERY</a:t>
                  </a:r>
                  <a:endParaRPr lang="en-US" sz="800"/>
                </a:p>
              </p:txBody>
            </p:sp>
            <p:sp>
              <p:nvSpPr>
                <p:cNvPr id="140" name="Rectangle 139">
                  <a:extLst>
                    <a:ext uri="{FF2B5EF4-FFF2-40B4-BE49-F238E27FC236}">
                      <a16:creationId xmlns:a16="http://schemas.microsoft.com/office/drawing/2014/main" id="{27CB6F27-6BF9-4E47-B286-4FBEDD46CD1F}"/>
                    </a:ext>
                  </a:extLst>
                </p:cNvPr>
                <p:cNvSpPr/>
                <p:nvPr/>
              </p:nvSpPr>
              <p:spPr>
                <a:xfrm rot="5400000">
                  <a:off x="3986433" y="3075302"/>
                  <a:ext cx="2108082" cy="799043"/>
                </a:xfrm>
                <a:prstGeom prst="rect">
                  <a:avLst/>
                </a:prstGeom>
              </p:spPr>
              <p:txBody>
                <a:bodyPr wrap="none">
                  <a:spAutoFit/>
                </a:bodyPr>
                <a:lstStyle/>
                <a:p>
                  <a:pPr algn="ctr"/>
                  <a:r>
                    <a:rPr lang="en-US" sz="800">
                      <a:solidFill>
                        <a:srgbClr val="1D5265"/>
                      </a:solidFill>
                    </a:rPr>
                    <a:t>EARLY WARNING</a:t>
                  </a:r>
                </a:p>
                <a:p>
                  <a:pPr algn="ctr"/>
                  <a:r>
                    <a:rPr lang="en-US" sz="800">
                      <a:solidFill>
                        <a:srgbClr val="1D5265"/>
                      </a:solidFill>
                    </a:rPr>
                    <a:t>EARLY ACTION</a:t>
                  </a:r>
                </a:p>
              </p:txBody>
            </p:sp>
            <p:sp>
              <p:nvSpPr>
                <p:cNvPr id="141" name="Rectangle 140">
                  <a:extLst>
                    <a:ext uri="{FF2B5EF4-FFF2-40B4-BE49-F238E27FC236}">
                      <a16:creationId xmlns:a16="http://schemas.microsoft.com/office/drawing/2014/main" id="{272D2AE5-578D-DE4F-B171-49BBB0EA3744}"/>
                    </a:ext>
                  </a:extLst>
                </p:cNvPr>
                <p:cNvSpPr/>
                <p:nvPr/>
              </p:nvSpPr>
              <p:spPr>
                <a:xfrm>
                  <a:off x="5280335" y="4358266"/>
                  <a:ext cx="1816767" cy="799043"/>
                </a:xfrm>
                <a:prstGeom prst="rect">
                  <a:avLst/>
                </a:prstGeom>
              </p:spPr>
              <p:txBody>
                <a:bodyPr wrap="none">
                  <a:spAutoFit/>
                </a:bodyPr>
                <a:lstStyle/>
                <a:p>
                  <a:pPr algn="ctr"/>
                  <a:r>
                    <a:rPr lang="en-US" sz="800">
                      <a:solidFill>
                        <a:srgbClr val="1D5265"/>
                      </a:solidFill>
                    </a:rPr>
                    <a:t>DISASTER</a:t>
                  </a:r>
                </a:p>
                <a:p>
                  <a:pPr algn="ctr"/>
                  <a:r>
                    <a:rPr lang="en-US" sz="800">
                      <a:solidFill>
                        <a:srgbClr val="1D5265"/>
                      </a:solidFill>
                    </a:rPr>
                    <a:t>PREPARENESS</a:t>
                  </a:r>
                </a:p>
              </p:txBody>
            </p:sp>
          </p:grpSp>
        </p:grpSp>
        <p:grpSp>
          <p:nvGrpSpPr>
            <p:cNvPr id="132" name="Group 131">
              <a:extLst>
                <a:ext uri="{FF2B5EF4-FFF2-40B4-BE49-F238E27FC236}">
                  <a16:creationId xmlns:a16="http://schemas.microsoft.com/office/drawing/2014/main" id="{9F912B0D-72FE-C045-9BAE-D00F47A7A241}"/>
                </a:ext>
              </a:extLst>
            </p:cNvPr>
            <p:cNvGrpSpPr/>
            <p:nvPr/>
          </p:nvGrpSpPr>
          <p:grpSpPr>
            <a:xfrm>
              <a:off x="10543888" y="1880092"/>
              <a:ext cx="383612" cy="383612"/>
              <a:chOff x="12884727" y="1295518"/>
              <a:chExt cx="1216152" cy="1216152"/>
            </a:xfrm>
          </p:grpSpPr>
          <p:sp>
            <p:nvSpPr>
              <p:cNvPr id="133" name="Left-Right Arrow 132">
                <a:extLst>
                  <a:ext uri="{FF2B5EF4-FFF2-40B4-BE49-F238E27FC236}">
                    <a16:creationId xmlns:a16="http://schemas.microsoft.com/office/drawing/2014/main" id="{762F8F41-96FC-EB48-83B3-B56865D32506}"/>
                  </a:ext>
                </a:extLst>
              </p:cNvPr>
              <p:cNvSpPr/>
              <p:nvPr/>
            </p:nvSpPr>
            <p:spPr>
              <a:xfrm>
                <a:off x="12884727" y="1661278"/>
                <a:ext cx="1216152" cy="484632"/>
              </a:xfrm>
              <a:prstGeom prst="leftRightArrow">
                <a:avLst/>
              </a:prstGeom>
              <a:solidFill>
                <a:srgbClr val="2F4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Left-Right Arrow 133">
                <a:extLst>
                  <a:ext uri="{FF2B5EF4-FFF2-40B4-BE49-F238E27FC236}">
                    <a16:creationId xmlns:a16="http://schemas.microsoft.com/office/drawing/2014/main" id="{ED29298A-4A1B-654D-99A2-055F3B57BD79}"/>
                  </a:ext>
                </a:extLst>
              </p:cNvPr>
              <p:cNvSpPr/>
              <p:nvPr/>
            </p:nvSpPr>
            <p:spPr>
              <a:xfrm rot="5400000">
                <a:off x="12884727" y="1661278"/>
                <a:ext cx="1216152" cy="484632"/>
              </a:xfrm>
              <a:prstGeom prst="leftRightArrow">
                <a:avLst/>
              </a:prstGeom>
              <a:solidFill>
                <a:srgbClr val="2F4B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142" name="Table 141">
            <a:extLst>
              <a:ext uri="{FF2B5EF4-FFF2-40B4-BE49-F238E27FC236}">
                <a16:creationId xmlns:a16="http://schemas.microsoft.com/office/drawing/2014/main" id="{A7278786-3D05-3F41-91A2-EC6D77058075}"/>
              </a:ext>
            </a:extLst>
          </p:cNvPr>
          <p:cNvGraphicFramePr>
            <a:graphicFrameLocks noGrp="1"/>
          </p:cNvGraphicFramePr>
          <p:nvPr>
            <p:extLst>
              <p:ext uri="{D42A27DB-BD31-4B8C-83A1-F6EECF244321}">
                <p14:modId xmlns:p14="http://schemas.microsoft.com/office/powerpoint/2010/main" val="459481171"/>
              </p:ext>
            </p:extLst>
          </p:nvPr>
        </p:nvGraphicFramePr>
        <p:xfrm>
          <a:off x="-23025" y="5929168"/>
          <a:ext cx="3039646" cy="571500"/>
        </p:xfrm>
        <a:graphic>
          <a:graphicData uri="http://schemas.openxmlformats.org/drawingml/2006/table">
            <a:tbl>
              <a:tblPr/>
              <a:tblGrid>
                <a:gridCol w="3039646">
                  <a:extLst>
                    <a:ext uri="{9D8B030D-6E8A-4147-A177-3AD203B41FA5}">
                      <a16:colId xmlns:a16="http://schemas.microsoft.com/office/drawing/2014/main" val="2713231298"/>
                    </a:ext>
                  </a:extLst>
                </a:gridCol>
              </a:tblGrid>
              <a:tr h="190500">
                <a:tc>
                  <a:txBody>
                    <a:bodyPr/>
                    <a:lstStyle/>
                    <a:p>
                      <a:pPr algn="ctr" fontAlgn="ctr"/>
                      <a:r>
                        <a:rPr lang="en-US" sz="1000" b="0" i="0" u="none" strike="noStrike" baseline="0">
                          <a:solidFill>
                            <a:schemeClr val="tx1"/>
                          </a:solidFill>
                          <a:effectLst/>
                          <a:highlight>
                            <a:srgbClr val="FBCFC8"/>
                          </a:highlight>
                          <a:latin typeface="Gotham Rounded Bold" panose="02000000000000000000" pitchFamily="2" charset="77"/>
                        </a:rPr>
                        <a:t>CRA COMMUNITY RISK ASSESSMENT</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BCFC8"/>
                    </a:solidFill>
                  </a:tcPr>
                </a:tc>
                <a:extLst>
                  <a:ext uri="{0D108BD9-81ED-4DB2-BD59-A6C34878D82A}">
                    <a16:rowId xmlns:a16="http://schemas.microsoft.com/office/drawing/2014/main" val="69257455"/>
                  </a:ext>
                </a:extLst>
              </a:tr>
              <a:tr h="190500">
                <a:tc>
                  <a:txBody>
                    <a:bodyPr/>
                    <a:lstStyle/>
                    <a:p>
                      <a:pPr algn="ctr" fontAlgn="ctr"/>
                      <a:r>
                        <a:rPr lang="en-US" sz="1000" b="0" i="0" u="none" strike="noStrike" baseline="0" dirty="0">
                          <a:solidFill>
                            <a:schemeClr val="tx1"/>
                          </a:solidFill>
                          <a:effectLst/>
                          <a:highlight>
                            <a:srgbClr val="FBCFC8"/>
                          </a:highlight>
                          <a:latin typeface="Gotham Rounded Bold" panose="02000000000000000000" pitchFamily="2" charset="77"/>
                        </a:rPr>
                        <a:t>ERA EPIDEMIC RISK ASSESSMENT</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BCFC8"/>
                    </a:solidFill>
                  </a:tcPr>
                </a:tc>
                <a:extLst>
                  <a:ext uri="{0D108BD9-81ED-4DB2-BD59-A6C34878D82A}">
                    <a16:rowId xmlns:a16="http://schemas.microsoft.com/office/drawing/2014/main" val="877139585"/>
                  </a:ext>
                </a:extLst>
              </a:tr>
              <a:tr h="190500">
                <a:tc>
                  <a:txBody>
                    <a:bodyPr/>
                    <a:lstStyle/>
                    <a:p>
                      <a:pPr algn="ctr" fontAlgn="ctr"/>
                      <a:r>
                        <a:rPr lang="en-US" sz="1000" b="0" i="0" u="none" strike="noStrike" baseline="0" dirty="0">
                          <a:solidFill>
                            <a:schemeClr val="tx1"/>
                          </a:solidFill>
                          <a:effectLst/>
                          <a:highlight>
                            <a:srgbClr val="FBCFC8"/>
                          </a:highlight>
                          <a:latin typeface="Gotham Rounded Bold" panose="02000000000000000000" pitchFamily="2" charset="77"/>
                        </a:rPr>
                        <a:t>LANDSCAPE RESTAORATION</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BCFC8"/>
                    </a:solidFill>
                  </a:tcPr>
                </a:tc>
                <a:extLst>
                  <a:ext uri="{0D108BD9-81ED-4DB2-BD59-A6C34878D82A}">
                    <a16:rowId xmlns:a16="http://schemas.microsoft.com/office/drawing/2014/main" val="548438690"/>
                  </a:ext>
                </a:extLst>
              </a:tr>
            </a:tbl>
          </a:graphicData>
        </a:graphic>
      </p:graphicFrame>
      <p:graphicFrame>
        <p:nvGraphicFramePr>
          <p:cNvPr id="143" name="Table 142">
            <a:extLst>
              <a:ext uri="{FF2B5EF4-FFF2-40B4-BE49-F238E27FC236}">
                <a16:creationId xmlns:a16="http://schemas.microsoft.com/office/drawing/2014/main" id="{0A3387F6-C59F-3F4D-8E45-0316B368325C}"/>
              </a:ext>
            </a:extLst>
          </p:cNvPr>
          <p:cNvGraphicFramePr>
            <a:graphicFrameLocks noGrp="1"/>
          </p:cNvGraphicFramePr>
          <p:nvPr/>
        </p:nvGraphicFramePr>
        <p:xfrm>
          <a:off x="3028437" y="5925676"/>
          <a:ext cx="3034793" cy="571500"/>
        </p:xfrm>
        <a:graphic>
          <a:graphicData uri="http://schemas.openxmlformats.org/drawingml/2006/table">
            <a:tbl>
              <a:tblPr/>
              <a:tblGrid>
                <a:gridCol w="3034793">
                  <a:extLst>
                    <a:ext uri="{9D8B030D-6E8A-4147-A177-3AD203B41FA5}">
                      <a16:colId xmlns:a16="http://schemas.microsoft.com/office/drawing/2014/main" val="1550701242"/>
                    </a:ext>
                  </a:extLst>
                </a:gridCol>
              </a:tblGrid>
              <a:tr h="190500">
                <a:tc>
                  <a:txBody>
                    <a:bodyPr/>
                    <a:lstStyle/>
                    <a:p>
                      <a:pPr algn="ctr" fontAlgn="ctr"/>
                      <a:r>
                        <a:rPr lang="en-US" sz="1000" b="0" i="0" u="none" strike="noStrike">
                          <a:solidFill>
                            <a:schemeClr val="tx1"/>
                          </a:solidFill>
                          <a:effectLst/>
                          <a:latin typeface="Gotham Rounded Bold" panose="02000000000000000000" pitchFamily="2" charset="77"/>
                        </a:rPr>
                        <a:t>IBF IMPACT BASED FORECAST </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59B8B"/>
                    </a:solidFill>
                  </a:tcPr>
                </a:tc>
                <a:extLst>
                  <a:ext uri="{0D108BD9-81ED-4DB2-BD59-A6C34878D82A}">
                    <a16:rowId xmlns:a16="http://schemas.microsoft.com/office/drawing/2014/main" val="4216004275"/>
                  </a:ext>
                </a:extLst>
              </a:tr>
              <a:tr h="190500">
                <a:tc>
                  <a:txBody>
                    <a:bodyPr/>
                    <a:lstStyle/>
                    <a:p>
                      <a:pPr algn="ctr" fontAlgn="ctr"/>
                      <a:r>
                        <a:rPr lang="en-US" sz="1000" b="0" i="0" u="none" strike="noStrike">
                          <a:solidFill>
                            <a:schemeClr val="tx1"/>
                          </a:solidFill>
                          <a:effectLst/>
                          <a:latin typeface="Gotham Rounded Bold" panose="02000000000000000000" pitchFamily="2" charset="77"/>
                        </a:rPr>
                        <a:t>IMPACT ASSESSMENT TOOLS</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59B8B"/>
                    </a:solidFill>
                  </a:tcPr>
                </a:tc>
                <a:extLst>
                  <a:ext uri="{0D108BD9-81ED-4DB2-BD59-A6C34878D82A}">
                    <a16:rowId xmlns:a16="http://schemas.microsoft.com/office/drawing/2014/main" val="3836531666"/>
                  </a:ext>
                </a:extLst>
              </a:tr>
              <a:tr h="190500">
                <a:tc>
                  <a:txBody>
                    <a:bodyPr/>
                    <a:lstStyle/>
                    <a:p>
                      <a:pPr algn="ctr" fontAlgn="ctr"/>
                      <a:r>
                        <a:rPr lang="en-US" sz="1000" b="0" i="0" u="none" strike="noStrike">
                          <a:solidFill>
                            <a:schemeClr val="tx1"/>
                          </a:solidFill>
                          <a:effectLst/>
                          <a:latin typeface="Gotham Rounded Bold" panose="02000000000000000000" pitchFamily="2" charset="77"/>
                        </a:rPr>
                        <a:t>POPULATION  MOVEMENT TOOLS</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F59B8B"/>
                    </a:solidFill>
                  </a:tcPr>
                </a:tc>
                <a:extLst>
                  <a:ext uri="{0D108BD9-81ED-4DB2-BD59-A6C34878D82A}">
                    <a16:rowId xmlns:a16="http://schemas.microsoft.com/office/drawing/2014/main" val="2257931035"/>
                  </a:ext>
                </a:extLst>
              </a:tr>
            </a:tbl>
          </a:graphicData>
        </a:graphic>
      </p:graphicFrame>
      <p:graphicFrame>
        <p:nvGraphicFramePr>
          <p:cNvPr id="144" name="Table 143">
            <a:extLst>
              <a:ext uri="{FF2B5EF4-FFF2-40B4-BE49-F238E27FC236}">
                <a16:creationId xmlns:a16="http://schemas.microsoft.com/office/drawing/2014/main" id="{B599237F-102E-0D4C-9884-4B09FE0252E9}"/>
              </a:ext>
            </a:extLst>
          </p:cNvPr>
          <p:cNvGraphicFramePr>
            <a:graphicFrameLocks noGrp="1"/>
          </p:cNvGraphicFramePr>
          <p:nvPr/>
        </p:nvGraphicFramePr>
        <p:xfrm>
          <a:off x="9082679" y="5921784"/>
          <a:ext cx="3128026" cy="215163"/>
        </p:xfrm>
        <a:graphic>
          <a:graphicData uri="http://schemas.openxmlformats.org/drawingml/2006/table">
            <a:tbl>
              <a:tblPr/>
              <a:tblGrid>
                <a:gridCol w="3128026">
                  <a:extLst>
                    <a:ext uri="{9D8B030D-6E8A-4147-A177-3AD203B41FA5}">
                      <a16:colId xmlns:a16="http://schemas.microsoft.com/office/drawing/2014/main" val="1299198137"/>
                    </a:ext>
                  </a:extLst>
                </a:gridCol>
              </a:tblGrid>
              <a:tr h="215163">
                <a:tc>
                  <a:txBody>
                    <a:bodyPr/>
                    <a:lstStyle/>
                    <a:p>
                      <a:pPr algn="ctr" fontAlgn="ctr"/>
                      <a:r>
                        <a:rPr lang="en-US" sz="1000" b="0" i="0" u="none" strike="noStrike">
                          <a:solidFill>
                            <a:srgbClr val="FFFFFF"/>
                          </a:solidFill>
                          <a:effectLst/>
                          <a:latin typeface="Gotham Rounded Bold" panose="02000000000000000000" pitchFamily="2" charset="77"/>
                        </a:rPr>
                        <a:t>121 CASH BASED AID</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2F4BFD"/>
                    </a:solidFill>
                  </a:tcPr>
                </a:tc>
                <a:extLst>
                  <a:ext uri="{0D108BD9-81ED-4DB2-BD59-A6C34878D82A}">
                    <a16:rowId xmlns:a16="http://schemas.microsoft.com/office/drawing/2014/main" val="1028411515"/>
                  </a:ext>
                </a:extLst>
              </a:tr>
            </a:tbl>
          </a:graphicData>
        </a:graphic>
      </p:graphicFrame>
      <p:graphicFrame>
        <p:nvGraphicFramePr>
          <p:cNvPr id="145" name="Table 144">
            <a:extLst>
              <a:ext uri="{FF2B5EF4-FFF2-40B4-BE49-F238E27FC236}">
                <a16:creationId xmlns:a16="http://schemas.microsoft.com/office/drawing/2014/main" id="{35DED721-1698-D141-8E2B-8847045191A8}"/>
              </a:ext>
            </a:extLst>
          </p:cNvPr>
          <p:cNvGraphicFramePr>
            <a:graphicFrameLocks noGrp="1"/>
          </p:cNvGraphicFramePr>
          <p:nvPr/>
        </p:nvGraphicFramePr>
        <p:xfrm>
          <a:off x="6065428" y="5923869"/>
          <a:ext cx="2987892" cy="812800"/>
        </p:xfrm>
        <a:graphic>
          <a:graphicData uri="http://schemas.openxmlformats.org/drawingml/2006/table">
            <a:tbl>
              <a:tblPr/>
              <a:tblGrid>
                <a:gridCol w="2987892">
                  <a:extLst>
                    <a:ext uri="{9D8B030D-6E8A-4147-A177-3AD203B41FA5}">
                      <a16:colId xmlns:a16="http://schemas.microsoft.com/office/drawing/2014/main" val="91756138"/>
                    </a:ext>
                  </a:extLst>
                </a:gridCol>
              </a:tblGrid>
              <a:tr h="203200">
                <a:tc>
                  <a:txBody>
                    <a:bodyPr/>
                    <a:lstStyle/>
                    <a:p>
                      <a:pPr algn="ctr" fontAlgn="ctr"/>
                      <a:r>
                        <a:rPr lang="en-US" sz="1000" b="0" i="0" u="none" strike="noStrike">
                          <a:solidFill>
                            <a:srgbClr val="FFFFFF"/>
                          </a:solidFill>
                          <a:effectLst/>
                          <a:latin typeface="Gotham Rounded Bold" panose="02000000000000000000" pitchFamily="2" charset="77"/>
                        </a:rPr>
                        <a:t>SIMS SURGE INFORMATION MANAGEMENT</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B281D"/>
                    </a:solidFill>
                  </a:tcPr>
                </a:tc>
                <a:extLst>
                  <a:ext uri="{0D108BD9-81ED-4DB2-BD59-A6C34878D82A}">
                    <a16:rowId xmlns:a16="http://schemas.microsoft.com/office/drawing/2014/main" val="1958763514"/>
                  </a:ext>
                </a:extLst>
              </a:tr>
              <a:tr h="203200">
                <a:tc>
                  <a:txBody>
                    <a:bodyPr/>
                    <a:lstStyle/>
                    <a:p>
                      <a:pPr algn="ctr" fontAlgn="ctr"/>
                      <a:r>
                        <a:rPr lang="en-US" sz="1000" b="0" i="0" u="none" strike="noStrike">
                          <a:solidFill>
                            <a:srgbClr val="FFFFFF"/>
                          </a:solidFill>
                          <a:effectLst/>
                          <a:latin typeface="Gotham Rounded Bold" panose="02000000000000000000" pitchFamily="2" charset="77"/>
                        </a:rPr>
                        <a:t>BILATERAL SUPPORT ( NOT SIMS) </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B281D"/>
                    </a:solidFill>
                  </a:tcPr>
                </a:tc>
                <a:extLst>
                  <a:ext uri="{0D108BD9-81ED-4DB2-BD59-A6C34878D82A}">
                    <a16:rowId xmlns:a16="http://schemas.microsoft.com/office/drawing/2014/main" val="1487595289"/>
                  </a:ext>
                </a:extLst>
              </a:tr>
              <a:tr h="203200">
                <a:tc>
                  <a:txBody>
                    <a:bodyPr/>
                    <a:lstStyle/>
                    <a:p>
                      <a:pPr algn="ctr" fontAlgn="ctr"/>
                      <a:r>
                        <a:rPr lang="en-US" sz="1000" b="0" i="0" u="none" strike="noStrike">
                          <a:solidFill>
                            <a:srgbClr val="FFFFFF"/>
                          </a:solidFill>
                          <a:effectLst/>
                          <a:latin typeface="Gotham Rounded Bold" panose="02000000000000000000" pitchFamily="2" charset="77"/>
                        </a:rPr>
                        <a:t>DAMAGE ASSESSMENT TOOLS</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B281D"/>
                    </a:solidFill>
                  </a:tcPr>
                </a:tc>
                <a:extLst>
                  <a:ext uri="{0D108BD9-81ED-4DB2-BD59-A6C34878D82A}">
                    <a16:rowId xmlns:a16="http://schemas.microsoft.com/office/drawing/2014/main" val="208886244"/>
                  </a:ext>
                </a:extLst>
              </a:tr>
              <a:tr h="203200">
                <a:tc>
                  <a:txBody>
                    <a:bodyPr/>
                    <a:lstStyle/>
                    <a:p>
                      <a:pPr algn="ctr" fontAlgn="ctr"/>
                      <a:r>
                        <a:rPr lang="en-US" sz="1000" b="0" i="0" u="none" strike="noStrike">
                          <a:solidFill>
                            <a:srgbClr val="FFFFFF"/>
                          </a:solidFill>
                          <a:effectLst/>
                          <a:latin typeface="Gotham Rounded Bold" panose="02000000000000000000" pitchFamily="2" charset="77"/>
                        </a:rPr>
                        <a:t>POPULATION  MOVEMENT TOOLS</a:t>
                      </a:r>
                    </a:p>
                  </a:txBody>
                  <a:tcPr marL="9525" marR="9525" marT="9525" marB="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DB281D"/>
                    </a:solidFill>
                  </a:tcPr>
                </a:tc>
                <a:extLst>
                  <a:ext uri="{0D108BD9-81ED-4DB2-BD59-A6C34878D82A}">
                    <a16:rowId xmlns:a16="http://schemas.microsoft.com/office/drawing/2014/main" val="362119505"/>
                  </a:ext>
                </a:extLst>
              </a:tr>
            </a:tbl>
          </a:graphicData>
        </a:graphic>
      </p:graphicFrame>
      <p:grpSp>
        <p:nvGrpSpPr>
          <p:cNvPr id="146" name="Group 145">
            <a:extLst>
              <a:ext uri="{FF2B5EF4-FFF2-40B4-BE49-F238E27FC236}">
                <a16:creationId xmlns:a16="http://schemas.microsoft.com/office/drawing/2014/main" id="{BBCFAFFC-50FA-0949-9CD4-A94D0B05113B}"/>
              </a:ext>
            </a:extLst>
          </p:cNvPr>
          <p:cNvGrpSpPr/>
          <p:nvPr/>
        </p:nvGrpSpPr>
        <p:grpSpPr>
          <a:xfrm>
            <a:off x="0" y="162527"/>
            <a:ext cx="1727829" cy="1317149"/>
            <a:chOff x="0" y="5222829"/>
            <a:chExt cx="2826914" cy="2154997"/>
          </a:xfrm>
        </p:grpSpPr>
        <p:sp>
          <p:nvSpPr>
            <p:cNvPr id="147" name="object 34">
              <a:extLst>
                <a:ext uri="{FF2B5EF4-FFF2-40B4-BE49-F238E27FC236}">
                  <a16:creationId xmlns:a16="http://schemas.microsoft.com/office/drawing/2014/main" id="{AEBC0BB5-E091-594E-9D3C-8D6D7B9B5459}"/>
                </a:ext>
              </a:extLst>
            </p:cNvPr>
            <p:cNvSpPr/>
            <p:nvPr/>
          </p:nvSpPr>
          <p:spPr>
            <a:xfrm>
              <a:off x="0" y="5222829"/>
              <a:ext cx="2826914" cy="2154997"/>
            </a:xfrm>
            <a:prstGeom prst="rect">
              <a:avLst/>
            </a:prstGeom>
            <a:blipFill>
              <a:blip r:embed="rId28" cstate="print"/>
              <a:stretch>
                <a:fillRect/>
              </a:stretch>
            </a:blipFill>
          </p:spPr>
          <p:txBody>
            <a:bodyPr wrap="square" lIns="0" tIns="0" rIns="0" bIns="0" rtlCol="0"/>
            <a:lstStyle/>
            <a:p>
              <a:endParaRPr/>
            </a:p>
          </p:txBody>
        </p:sp>
        <p:sp>
          <p:nvSpPr>
            <p:cNvPr id="148" name="object 35">
              <a:extLst>
                <a:ext uri="{FF2B5EF4-FFF2-40B4-BE49-F238E27FC236}">
                  <a16:creationId xmlns:a16="http://schemas.microsoft.com/office/drawing/2014/main" id="{1C200259-AC38-694C-A64A-E0D37AF6ECCD}"/>
                </a:ext>
              </a:extLst>
            </p:cNvPr>
            <p:cNvSpPr/>
            <p:nvPr/>
          </p:nvSpPr>
          <p:spPr>
            <a:xfrm>
              <a:off x="0" y="5351789"/>
              <a:ext cx="2501265" cy="1009015"/>
            </a:xfrm>
            <a:custGeom>
              <a:avLst/>
              <a:gdLst/>
              <a:ahLst/>
              <a:cxnLst/>
              <a:rect l="l" t="t" r="r" b="b"/>
              <a:pathLst>
                <a:path w="2501265" h="1009014">
                  <a:moveTo>
                    <a:pt x="0" y="1008420"/>
                  </a:moveTo>
                  <a:lnTo>
                    <a:pt x="2500690" y="1008420"/>
                  </a:lnTo>
                  <a:lnTo>
                    <a:pt x="2500690" y="0"/>
                  </a:lnTo>
                  <a:lnTo>
                    <a:pt x="0" y="0"/>
                  </a:lnTo>
                  <a:lnTo>
                    <a:pt x="0" y="1008420"/>
                  </a:lnTo>
                  <a:close/>
                </a:path>
              </a:pathLst>
            </a:custGeom>
            <a:solidFill>
              <a:srgbClr val="FFFFFF"/>
            </a:solidFill>
          </p:spPr>
          <p:txBody>
            <a:bodyPr wrap="square" lIns="0" tIns="0" rIns="0" bIns="0" rtlCol="0"/>
            <a:lstStyle/>
            <a:p>
              <a:endParaRPr/>
            </a:p>
          </p:txBody>
        </p:sp>
        <p:sp>
          <p:nvSpPr>
            <p:cNvPr id="149" name="object 36">
              <a:extLst>
                <a:ext uri="{FF2B5EF4-FFF2-40B4-BE49-F238E27FC236}">
                  <a16:creationId xmlns:a16="http://schemas.microsoft.com/office/drawing/2014/main" id="{153CF9A0-8F9D-514A-9600-16B7161DA306}"/>
                </a:ext>
              </a:extLst>
            </p:cNvPr>
            <p:cNvSpPr/>
            <p:nvPr/>
          </p:nvSpPr>
          <p:spPr>
            <a:xfrm>
              <a:off x="57466" y="5589731"/>
              <a:ext cx="2309715" cy="561404"/>
            </a:xfrm>
            <a:prstGeom prst="rect">
              <a:avLst/>
            </a:prstGeom>
            <a:blipFill>
              <a:blip r:embed="rId29"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950504508"/>
      </p:ext>
    </p:extLst>
  </p:cSld>
  <p:clrMapOvr>
    <a:masterClrMapping/>
  </p:clrMapOvr>
</p:sld>
</file>

<file path=ppt/theme/theme1.xml><?xml version="1.0" encoding="utf-8"?>
<a:theme xmlns:a="http://schemas.openxmlformats.org/drawingml/2006/main" name="510 Title slide">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Data Literacy Training">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10 theme V2" id="{754F0341-02FB-404D-96AB-8450A1A19577}" vid="{C289C125-B9BA-4926-86DE-1EC822C19D28}"/>
    </a:ext>
  </a:extLst>
</a:theme>
</file>

<file path=ppt/theme/theme11.xml><?xml version="1.0" encoding="utf-8"?>
<a:theme xmlns:a="http://schemas.openxmlformats.org/drawingml/2006/main" name="1_One colour background">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10 theme" id="{698A7BA1-1EB5-4DA6-922F-440294DD1F50}" vid="{E79D8522-2C7F-46FE-8DB0-CDDCFA15EBE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10 Presentation theme">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10 Presentation theme" id="{7F4D9223-BA9B-43BA-A630-038CF12A6203}" vid="{5F938293-EE72-4398-AE1A-EF9378B0CC55}"/>
    </a:ext>
  </a:extLst>
</a:theme>
</file>

<file path=ppt/theme/theme3.xml><?xml version="1.0" encoding="utf-8"?>
<a:theme xmlns:a="http://schemas.openxmlformats.org/drawingml/2006/main" name="510 ">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10 Digital Risk Assessment">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10 theme V2" id="{754F0341-02FB-404D-96AB-8450A1A19577}" vid="{C289C125-B9BA-4926-86DE-1EC822C19D28}"/>
    </a:ext>
  </a:extLst>
</a:theme>
</file>

<file path=ppt/theme/theme5.xml><?xml version="1.0" encoding="utf-8"?>
<a:theme xmlns:a="http://schemas.openxmlformats.org/drawingml/2006/main" name="510 Predictive Impact Analytics">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10 theme V2" id="{754F0341-02FB-404D-96AB-8450A1A19577}" vid="{C289C125-B9BA-4926-86DE-1EC822C19D28}"/>
    </a:ext>
  </a:extLst>
</a:theme>
</file>

<file path=ppt/theme/theme6.xml><?xml version="1.0" encoding="utf-8"?>
<a:theme xmlns:a="http://schemas.openxmlformats.org/drawingml/2006/main" name="510 Emergency Data Support">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10 theme V2" id="{754F0341-02FB-404D-96AB-8450A1A19577}" vid="{C289C125-B9BA-4926-86DE-1EC822C19D28}"/>
    </a:ext>
  </a:extLst>
</a:theme>
</file>

<file path=ppt/theme/theme7.xml><?xml version="1.0" encoding="utf-8"?>
<a:theme xmlns:a="http://schemas.openxmlformats.org/drawingml/2006/main" name="510 Direct Digital Aid">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10 theme V2" id="{754F0341-02FB-404D-96AB-8450A1A19577}" vid="{C289C125-B9BA-4926-86DE-1EC822C19D28}"/>
    </a:ext>
  </a:extLst>
</a:theme>
</file>

<file path=ppt/theme/theme8.xml><?xml version="1.0" encoding="utf-8"?>
<a:theme xmlns:a="http://schemas.openxmlformats.org/drawingml/2006/main" name="510 Data Responsibility Policy">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10 theme V2" id="{754F0341-02FB-404D-96AB-8450A1A19577}" vid="{C289C125-B9BA-4926-86DE-1EC822C19D28}"/>
    </a:ext>
  </a:extLst>
</a:theme>
</file>

<file path=ppt/theme/theme9.xml><?xml version="1.0" encoding="utf-8"?>
<a:theme xmlns:a="http://schemas.openxmlformats.org/drawingml/2006/main" name="Human Centred Design">
  <a:themeElements>
    <a:clrScheme name="510">
      <a:dk1>
        <a:srgbClr val="1D5265"/>
      </a:dk1>
      <a:lt1>
        <a:srgbClr val="FFFFFF"/>
      </a:lt1>
      <a:dk2>
        <a:srgbClr val="001F61"/>
      </a:dk2>
      <a:lt2>
        <a:srgbClr val="F6F0EB"/>
      </a:lt2>
      <a:accent1>
        <a:srgbClr val="4C8294"/>
      </a:accent1>
      <a:accent2>
        <a:srgbClr val="000000"/>
      </a:accent2>
      <a:accent3>
        <a:srgbClr val="DC281E"/>
      </a:accent3>
      <a:accent4>
        <a:srgbClr val="FFC002"/>
      </a:accent4>
      <a:accent5>
        <a:srgbClr val="2F4BFD"/>
      </a:accent5>
      <a:accent6>
        <a:srgbClr val="8F76B2"/>
      </a:accent6>
      <a:hlink>
        <a:srgbClr val="1D5265"/>
      </a:hlink>
      <a:folHlink>
        <a:srgbClr val="4C8294"/>
      </a:folHlink>
    </a:clrScheme>
    <a:fontScheme name="510">
      <a:majorFont>
        <a:latin typeface="Gotham Rounded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510 theme V2" id="{754F0341-02FB-404D-96AB-8450A1A19577}" vid="{C289C125-B9BA-4926-86DE-1EC822C19D2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B48D6202B3D8B44B03B435608BF95F6" ma:contentTypeVersion="12" ma:contentTypeDescription="Een nieuw document maken." ma:contentTypeScope="" ma:versionID="3340620a725c99e4f76c734c25c4a4b9">
  <xsd:schema xmlns:xsd="http://www.w3.org/2001/XMLSchema" xmlns:xs="http://www.w3.org/2001/XMLSchema" xmlns:p="http://schemas.microsoft.com/office/2006/metadata/properties" xmlns:ns1="http://schemas.microsoft.com/sharepoint/v3" xmlns:ns2="c4b96ab1-ae9c-407b-a319-af4019d79539" xmlns:ns3="73570860-8dc6-431c-8da7-24443f6ffa7f" targetNamespace="http://schemas.microsoft.com/office/2006/metadata/properties" ma:root="true" ma:fieldsID="192adb9a3da80cdc8618b166dceac265" ns1:_="" ns2:_="" ns3:_="">
    <xsd:import namespace="http://schemas.microsoft.com/sharepoint/v3"/>
    <xsd:import namespace="c4b96ab1-ae9c-407b-a319-af4019d79539"/>
    <xsd:import namespace="73570860-8dc6-431c-8da7-24443f6ffa7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Eigenschappen van het geïntegreerd beleid voor naleving" ma:hidden="true" ma:internalName="_ip_UnifiedCompliancePolicyProperties">
      <xsd:simpleType>
        <xsd:restriction base="dms:Note"/>
      </xsd:simpleType>
    </xsd:element>
    <xsd:element name="_ip_UnifiedCompliancePolicyUIAction" ma:index="19"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b96ab1-ae9c-407b-a319-af4019d795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570860-8dc6-431c-8da7-24443f6ffa7f" elementFormDefault="qualified">
    <xsd:import namespace="http://schemas.microsoft.com/office/2006/documentManagement/types"/>
    <xsd:import namespace="http://schemas.microsoft.com/office/infopath/2007/PartnerControls"/>
    <xsd:element name="SharedWithUsers" ma:index="14"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B3016E-2DF0-41DD-9292-68744963A908}">
  <ds:schemaRefs>
    <ds:schemaRef ds:uri="http://schemas.microsoft.com/sharepoint/v3/contenttype/forms"/>
  </ds:schemaRefs>
</ds:datastoreItem>
</file>

<file path=customXml/itemProps2.xml><?xml version="1.0" encoding="utf-8"?>
<ds:datastoreItem xmlns:ds="http://schemas.openxmlformats.org/officeDocument/2006/customXml" ds:itemID="{C875599B-CAF4-436D-B853-CC4FDBC1BAB4}">
  <ds:schemaRefs>
    <ds:schemaRef ds:uri="http://purl.org/dc/elements/1.1/"/>
    <ds:schemaRef ds:uri="http://schemas.microsoft.com/office/2006/metadata/properties"/>
    <ds:schemaRef ds:uri="http://schemas.microsoft.com/sharepoint/v3"/>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purl.org/dc/dcmitype/"/>
    <ds:schemaRef ds:uri="73570860-8dc6-431c-8da7-24443f6ffa7f"/>
    <ds:schemaRef ds:uri="c4b96ab1-ae9c-407b-a319-af4019d79539"/>
    <ds:schemaRef ds:uri="http://www.w3.org/XML/1998/namespace"/>
  </ds:schemaRefs>
</ds:datastoreItem>
</file>

<file path=customXml/itemProps3.xml><?xml version="1.0" encoding="utf-8"?>
<ds:datastoreItem xmlns:ds="http://schemas.openxmlformats.org/officeDocument/2006/customXml" ds:itemID="{D294F906-A17F-410D-939A-A481E7E63C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4b96ab1-ae9c-407b-a319-af4019d79539"/>
    <ds:schemaRef ds:uri="73570860-8dc6-431c-8da7-24443f6ffa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510 theme V2</Template>
  <TotalTime>1490</TotalTime>
  <Words>1507</Words>
  <Application>Microsoft Office PowerPoint</Application>
  <PresentationFormat>Widescreen</PresentationFormat>
  <Paragraphs>576</Paragraphs>
  <Slides>29</Slides>
  <Notes>29</Notes>
  <HiddenSlides>0</HiddenSlides>
  <MMClips>1</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29</vt:i4>
      </vt:variant>
    </vt:vector>
  </HeadingPairs>
  <TitlesOfParts>
    <vt:vector size="46" baseType="lpstr">
      <vt:lpstr>Arial</vt:lpstr>
      <vt:lpstr>Calibri</vt:lpstr>
      <vt:lpstr>Gotham Rounded Bold</vt:lpstr>
      <vt:lpstr>Open Sans</vt:lpstr>
      <vt:lpstr>Open Sans Light</vt:lpstr>
      <vt:lpstr>Open Sans Semibold</vt:lpstr>
      <vt:lpstr>510 Title slide</vt:lpstr>
      <vt:lpstr>510 Presentation theme</vt:lpstr>
      <vt:lpstr>510 </vt:lpstr>
      <vt:lpstr>510 Digital Risk Assessment</vt:lpstr>
      <vt:lpstr>510 Predictive Impact Analytics</vt:lpstr>
      <vt:lpstr>510 Emergency Data Support</vt:lpstr>
      <vt:lpstr>510 Direct Digital Aid</vt:lpstr>
      <vt:lpstr>510 Data Responsibility Policy</vt:lpstr>
      <vt:lpstr>Human Centred Design</vt:lpstr>
      <vt:lpstr>Data Literacy Training</vt:lpstr>
      <vt:lpstr>1_One colour background</vt:lpstr>
      <vt:lpstr>FOSS4GNL 2019 – QGIS voor humanitaire hulp  Marijke Panis MSc Hydrology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DISASTER PREPAREDNESS</vt:lpstr>
      <vt:lpstr>PowerPoint Presentation</vt:lpstr>
      <vt:lpstr>PowerPoint Presentation</vt:lpstr>
      <vt:lpstr>PowerPoint Presentation</vt:lpstr>
      <vt:lpstr>PHASES: EARLY WARNING EARLY ACTION</vt:lpstr>
      <vt:lpstr>PHASES: EARLY WARNING EARLY ACTION</vt:lpstr>
      <vt:lpstr>PHASES: EARLY WARNING EARLY ACTION</vt:lpstr>
      <vt:lpstr>PHASE: DISASTER RESPONSE</vt:lpstr>
      <vt:lpstr>PHASE: DISASTER RESPONSE</vt:lpstr>
      <vt:lpstr>PowerPoint Presentation</vt:lpstr>
      <vt:lpstr>PowerPoint Presentation</vt:lpstr>
      <vt:lpstr>PHASE: DISASTER RECOVERY</vt:lpstr>
      <vt:lpstr>PowerPoint Presentation</vt:lpstr>
      <vt:lpstr>PowerPoint Presentation</vt:lpstr>
      <vt:lpstr>PowerPoint Presentation</vt:lpstr>
      <vt:lpstr>FOSS4GNL 2019 – QGIS voor humanitaire hulp  Marijke Panis support@510.global  mpanis@redcross.nl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Canavan, Orla</dc:creator>
  <cp:lastModifiedBy>Panis, Marijke</cp:lastModifiedBy>
  <cp:revision>31</cp:revision>
  <dcterms:created xsi:type="dcterms:W3CDTF">2018-06-06T10:34:22Z</dcterms:created>
  <dcterms:modified xsi:type="dcterms:W3CDTF">2019-06-20T09:39:29Z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0x0101006B48D6202B3D8B44B03B435608BF95F6</vt:lpwstr>
  </property>
</Properties>
</file>